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3" r:id="rId2"/>
    <p:sldId id="267" r:id="rId3"/>
    <p:sldId id="262" r:id="rId4"/>
    <p:sldId id="268" r:id="rId5"/>
    <p:sldId id="269" r:id="rId6"/>
    <p:sldId id="270" r:id="rId7"/>
    <p:sldId id="272" r:id="rId8"/>
    <p:sldId id="273" r:id="rId9"/>
    <p:sldId id="271" r:id="rId10"/>
    <p:sldId id="291" r:id="rId11"/>
    <p:sldId id="274" r:id="rId12"/>
    <p:sldId id="275" r:id="rId13"/>
    <p:sldId id="277" r:id="rId14"/>
    <p:sldId id="276" r:id="rId15"/>
    <p:sldId id="292" r:id="rId16"/>
    <p:sldId id="279" r:id="rId17"/>
    <p:sldId id="280" r:id="rId18"/>
    <p:sldId id="293" r:id="rId19"/>
    <p:sldId id="281" r:id="rId20"/>
    <p:sldId id="278" r:id="rId21"/>
    <p:sldId id="286" r:id="rId22"/>
    <p:sldId id="282" r:id="rId23"/>
    <p:sldId id="284" r:id="rId24"/>
    <p:sldId id="283" r:id="rId25"/>
    <p:sldId id="285" r:id="rId26"/>
    <p:sldId id="287" r:id="rId27"/>
    <p:sldId id="288" r:id="rId28"/>
    <p:sldId id="290" r:id="rId29"/>
    <p:sldId id="289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D24"/>
    <a:srgbClr val="E21F23"/>
    <a:srgbClr val="E22124"/>
    <a:srgbClr val="DA312D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FCF19-BCFD-4B90-A3CE-5B1C93433C33}" v="2" dt="2025-11-14T12:32:14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2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2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tchen BRANDT" userId="cfedd494-1efd-4a52-9c80-71be4cc7c7df" providerId="ADAL" clId="{F95FC57D-FEDB-4661-BEA4-7184A1E601D1}"/>
    <pc:docChg chg="custSel modSld">
      <pc:chgData name="Gretchen BRANDT" userId="cfedd494-1efd-4a52-9c80-71be4cc7c7df" providerId="ADAL" clId="{F95FC57D-FEDB-4661-BEA4-7184A1E601D1}" dt="2025-11-14T12:32:20.742" v="10" actId="207"/>
      <pc:docMkLst>
        <pc:docMk/>
      </pc:docMkLst>
      <pc:sldChg chg="modSp mod">
        <pc:chgData name="Gretchen BRANDT" userId="cfedd494-1efd-4a52-9c80-71be4cc7c7df" providerId="ADAL" clId="{F95FC57D-FEDB-4661-BEA4-7184A1E601D1}" dt="2025-11-14T12:32:20.742" v="10" actId="207"/>
        <pc:sldMkLst>
          <pc:docMk/>
          <pc:sldMk cId="3408705963" sldId="267"/>
        </pc:sldMkLst>
        <pc:graphicFrameChg chg="modGraphic">
          <ac:chgData name="Gretchen BRANDT" userId="cfedd494-1efd-4a52-9c80-71be4cc7c7df" providerId="ADAL" clId="{F95FC57D-FEDB-4661-BEA4-7184A1E601D1}" dt="2025-11-14T12:32:20.742" v="10" actId="207"/>
          <ac:graphicFrameMkLst>
            <pc:docMk/>
            <pc:sldMk cId="3408705963" sldId="267"/>
            <ac:graphicFrameMk id="5" creationId="{78878828-9986-D790-5F7E-D622801BD29A}"/>
          </ac:graphicFrameMkLst>
        </pc:graphicFrameChg>
      </pc:sldChg>
    </pc:docChg>
  </pc:docChgLst>
  <pc:docChgLst>
    <pc:chgData name="Gretchen BRANDT" userId="cfedd494-1efd-4a52-9c80-71be4cc7c7df" providerId="ADAL" clId="{61141E25-6DB0-40C9-8DB8-35AB11B79010}"/>
    <pc:docChg chg="undo custSel addSld modSld sldOrd">
      <pc:chgData name="Gretchen BRANDT" userId="cfedd494-1efd-4a52-9c80-71be4cc7c7df" providerId="ADAL" clId="{61141E25-6DB0-40C9-8DB8-35AB11B79010}" dt="2025-10-16T08:31:43.759" v="2833" actId="115"/>
      <pc:docMkLst>
        <pc:docMk/>
      </pc:docMkLst>
      <pc:sldChg chg="modSp mod">
        <pc:chgData name="Gretchen BRANDT" userId="cfedd494-1efd-4a52-9c80-71be4cc7c7df" providerId="ADAL" clId="{61141E25-6DB0-40C9-8DB8-35AB11B79010}" dt="2025-10-15T15:14:50.255" v="2001" actId="20577"/>
        <pc:sldMkLst>
          <pc:docMk/>
          <pc:sldMk cId="1377941301" sldId="262"/>
        </pc:sldMkLst>
        <pc:spChg chg="mod">
          <ac:chgData name="Gretchen BRANDT" userId="cfedd494-1efd-4a52-9c80-71be4cc7c7df" providerId="ADAL" clId="{61141E25-6DB0-40C9-8DB8-35AB11B79010}" dt="2025-10-15T15:14:25.810" v="1993"/>
          <ac:spMkLst>
            <pc:docMk/>
            <pc:sldMk cId="1377941301" sldId="262"/>
            <ac:spMk id="18" creationId="{00000000-0000-0000-0000-000000000000}"/>
          </ac:spMkLst>
        </pc:spChg>
        <pc:spChg chg="mod">
          <ac:chgData name="Gretchen BRANDT" userId="cfedd494-1efd-4a52-9c80-71be4cc7c7df" providerId="ADAL" clId="{61141E25-6DB0-40C9-8DB8-35AB11B79010}" dt="2025-10-15T15:14:50.255" v="2001" actId="20577"/>
          <ac:spMkLst>
            <pc:docMk/>
            <pc:sldMk cId="1377941301" sldId="262"/>
            <ac:spMk id="19" creationId="{00000000-0000-0000-0000-000000000000}"/>
          </ac:spMkLst>
        </pc:spChg>
        <pc:grpChg chg="mod">
          <ac:chgData name="Gretchen BRANDT" userId="cfedd494-1efd-4a52-9c80-71be4cc7c7df" providerId="ADAL" clId="{61141E25-6DB0-40C9-8DB8-35AB11B79010}" dt="2025-10-15T15:14:25.810" v="1993"/>
          <ac:grpSpMkLst>
            <pc:docMk/>
            <pc:sldMk cId="1377941301" sldId="262"/>
            <ac:grpSpMk id="17" creationId="{00000000-0000-0000-0000-000000000000}"/>
          </ac:grpSpMkLst>
        </pc:grpChg>
      </pc:sldChg>
      <pc:sldChg chg="addSp delSp modSp mod">
        <pc:chgData name="Gretchen BRANDT" userId="cfedd494-1efd-4a52-9c80-71be4cc7c7df" providerId="ADAL" clId="{61141E25-6DB0-40C9-8DB8-35AB11B79010}" dt="2025-10-16T08:31:43.759" v="2833" actId="115"/>
        <pc:sldMkLst>
          <pc:docMk/>
          <pc:sldMk cId="3408705963" sldId="267"/>
        </pc:sldMkLst>
        <pc:graphicFrameChg chg="add mod modGraphic">
          <ac:chgData name="Gretchen BRANDT" userId="cfedd494-1efd-4a52-9c80-71be4cc7c7df" providerId="ADAL" clId="{61141E25-6DB0-40C9-8DB8-35AB11B79010}" dt="2025-10-16T08:31:43.759" v="2833" actId="115"/>
          <ac:graphicFrameMkLst>
            <pc:docMk/>
            <pc:sldMk cId="3408705963" sldId="267"/>
            <ac:graphicFrameMk id="5" creationId="{78878828-9986-D790-5F7E-D622801BD29A}"/>
          </ac:graphicFrameMkLst>
        </pc:graphicFrameChg>
      </pc:sldChg>
      <pc:sldChg chg="modSp mod">
        <pc:chgData name="Gretchen BRANDT" userId="cfedd494-1efd-4a52-9c80-71be4cc7c7df" providerId="ADAL" clId="{61141E25-6DB0-40C9-8DB8-35AB11B79010}" dt="2025-10-16T08:20:11.539" v="2770" actId="2711"/>
        <pc:sldMkLst>
          <pc:docMk/>
          <pc:sldMk cId="1394248478" sldId="269"/>
        </pc:sldMkLst>
        <pc:spChg chg="mod">
          <ac:chgData name="Gretchen BRANDT" userId="cfedd494-1efd-4a52-9c80-71be4cc7c7df" providerId="ADAL" clId="{61141E25-6DB0-40C9-8DB8-35AB11B79010}" dt="2025-10-16T08:20:11.539" v="2770" actId="2711"/>
          <ac:spMkLst>
            <pc:docMk/>
            <pc:sldMk cId="1394248478" sldId="269"/>
            <ac:spMk id="19" creationId="{0080686C-C134-5C3E-9A63-045DBD0D3E59}"/>
          </ac:spMkLst>
        </pc:spChg>
      </pc:sldChg>
      <pc:sldChg chg="addSp delSp modSp mod">
        <pc:chgData name="Gretchen BRANDT" userId="cfedd494-1efd-4a52-9c80-71be4cc7c7df" providerId="ADAL" clId="{61141E25-6DB0-40C9-8DB8-35AB11B79010}" dt="2025-10-16T08:20:48.667" v="2772" actId="20577"/>
        <pc:sldMkLst>
          <pc:docMk/>
          <pc:sldMk cId="4030463769" sldId="271"/>
        </pc:sldMkLst>
        <pc:spChg chg="mod">
          <ac:chgData name="Gretchen BRANDT" userId="cfedd494-1efd-4a52-9c80-71be4cc7c7df" providerId="ADAL" clId="{61141E25-6DB0-40C9-8DB8-35AB11B79010}" dt="2025-10-16T08:20:48.667" v="2772" actId="20577"/>
          <ac:spMkLst>
            <pc:docMk/>
            <pc:sldMk cId="4030463769" sldId="271"/>
            <ac:spMk id="4" creationId="{23E339C6-2A55-C5B5-00D4-B40C85D476E7}"/>
          </ac:spMkLst>
        </pc:spChg>
        <pc:spChg chg="mod">
          <ac:chgData name="Gretchen BRANDT" userId="cfedd494-1efd-4a52-9c80-71be4cc7c7df" providerId="ADAL" clId="{61141E25-6DB0-40C9-8DB8-35AB11B79010}" dt="2025-10-16T08:03:23.960" v="2558" actId="20577"/>
          <ac:spMkLst>
            <pc:docMk/>
            <pc:sldMk cId="4030463769" sldId="271"/>
            <ac:spMk id="19" creationId="{8383AC4E-242D-8906-AF14-0C99A0FC3265}"/>
          </ac:spMkLst>
        </pc:spChg>
        <pc:spChg chg="mod">
          <ac:chgData name="Gretchen BRANDT" userId="cfedd494-1efd-4a52-9c80-71be4cc7c7df" providerId="ADAL" clId="{61141E25-6DB0-40C9-8DB8-35AB11B79010}" dt="2025-10-15T15:36:03.217" v="2049" actId="20577"/>
          <ac:spMkLst>
            <pc:docMk/>
            <pc:sldMk cId="4030463769" sldId="271"/>
            <ac:spMk id="27" creationId="{1CD97BB5-8654-605E-C185-D5923E50294C}"/>
          </ac:spMkLst>
        </pc:spChg>
        <pc:picChg chg="add mod ord">
          <ac:chgData name="Gretchen BRANDT" userId="cfedd494-1efd-4a52-9c80-71be4cc7c7df" providerId="ADAL" clId="{61141E25-6DB0-40C9-8DB8-35AB11B79010}" dt="2025-10-16T08:12:21.708" v="2738" actId="167"/>
          <ac:picMkLst>
            <pc:docMk/>
            <pc:sldMk cId="4030463769" sldId="271"/>
            <ac:picMk id="7" creationId="{1422CBF6-FD4A-33B2-7208-ED925D4FDFF0}"/>
          </ac:picMkLst>
        </pc:picChg>
        <pc:picChg chg="add mod ord">
          <ac:chgData name="Gretchen BRANDT" userId="cfedd494-1efd-4a52-9c80-71be4cc7c7df" providerId="ADAL" clId="{61141E25-6DB0-40C9-8DB8-35AB11B79010}" dt="2025-10-16T08:12:24.116" v="2739" actId="167"/>
          <ac:picMkLst>
            <pc:docMk/>
            <pc:sldMk cId="4030463769" sldId="271"/>
            <ac:picMk id="8" creationId="{D2D7B0F9-1C24-2C0E-8E56-682F59AE6462}"/>
          </ac:picMkLst>
        </pc:picChg>
      </pc:sldChg>
      <pc:sldChg chg="modSp mod ord">
        <pc:chgData name="Gretchen BRANDT" userId="cfedd494-1efd-4a52-9c80-71be4cc7c7df" providerId="ADAL" clId="{61141E25-6DB0-40C9-8DB8-35AB11B79010}" dt="2025-10-15T15:35:38.443" v="2041" actId="20577"/>
        <pc:sldMkLst>
          <pc:docMk/>
          <pc:sldMk cId="1173629720" sldId="272"/>
        </pc:sldMkLst>
        <pc:spChg chg="mod">
          <ac:chgData name="Gretchen BRANDT" userId="cfedd494-1efd-4a52-9c80-71be4cc7c7df" providerId="ADAL" clId="{61141E25-6DB0-40C9-8DB8-35AB11B79010}" dt="2025-10-15T15:35:38.443" v="2041" actId="20577"/>
          <ac:spMkLst>
            <pc:docMk/>
            <pc:sldMk cId="1173629720" sldId="272"/>
            <ac:spMk id="27" creationId="{166DC3ED-A883-D915-D15E-073A3F090748}"/>
          </ac:spMkLst>
        </pc:spChg>
      </pc:sldChg>
      <pc:sldChg chg="modSp mod ord">
        <pc:chgData name="Gretchen BRANDT" userId="cfedd494-1efd-4a52-9c80-71be4cc7c7df" providerId="ADAL" clId="{61141E25-6DB0-40C9-8DB8-35AB11B79010}" dt="2025-10-15T15:35:59.291" v="2047" actId="20577"/>
        <pc:sldMkLst>
          <pc:docMk/>
          <pc:sldMk cId="298115852" sldId="273"/>
        </pc:sldMkLst>
        <pc:spChg chg="mod">
          <ac:chgData name="Gretchen BRANDT" userId="cfedd494-1efd-4a52-9c80-71be4cc7c7df" providerId="ADAL" clId="{61141E25-6DB0-40C9-8DB8-35AB11B79010}" dt="2025-10-15T15:35:59.291" v="2047" actId="20577"/>
          <ac:spMkLst>
            <pc:docMk/>
            <pc:sldMk cId="298115852" sldId="273"/>
            <ac:spMk id="27" creationId="{AC1B28E3-C59A-761D-609E-79FF043ABF73}"/>
          </ac:spMkLst>
        </pc:spChg>
      </pc:sldChg>
      <pc:sldChg chg="modSp mod">
        <pc:chgData name="Gretchen BRANDT" userId="cfedd494-1efd-4a52-9c80-71be4cc7c7df" providerId="ADAL" clId="{61141E25-6DB0-40C9-8DB8-35AB11B79010}" dt="2025-10-16T08:21:07.087" v="2773" actId="20577"/>
        <pc:sldMkLst>
          <pc:docMk/>
          <pc:sldMk cId="1009809112" sldId="274"/>
        </pc:sldMkLst>
        <pc:spChg chg="mod">
          <ac:chgData name="Gretchen BRANDT" userId="cfedd494-1efd-4a52-9c80-71be4cc7c7df" providerId="ADAL" clId="{61141E25-6DB0-40C9-8DB8-35AB11B79010}" dt="2025-10-16T08:21:07.087" v="2773" actId="20577"/>
          <ac:spMkLst>
            <pc:docMk/>
            <pc:sldMk cId="1009809112" sldId="274"/>
            <ac:spMk id="9" creationId="{2A91BAEA-C24A-9A23-F36D-C2DF1DDB978B}"/>
          </ac:spMkLst>
        </pc:spChg>
        <pc:spChg chg="mod">
          <ac:chgData name="Gretchen BRANDT" userId="cfedd494-1efd-4a52-9c80-71be4cc7c7df" providerId="ADAL" clId="{61141E25-6DB0-40C9-8DB8-35AB11B79010}" dt="2025-10-15T15:36:39.204" v="2057" actId="20577"/>
          <ac:spMkLst>
            <pc:docMk/>
            <pc:sldMk cId="1009809112" sldId="274"/>
            <ac:spMk id="27" creationId="{A4F09F43-D08C-AA90-7C71-874E4FA8A8A6}"/>
          </ac:spMkLst>
        </pc:spChg>
      </pc:sldChg>
      <pc:sldChg chg="modSp mod">
        <pc:chgData name="Gretchen BRANDT" userId="cfedd494-1efd-4a52-9c80-71be4cc7c7df" providerId="ADAL" clId="{61141E25-6DB0-40C9-8DB8-35AB11B79010}" dt="2025-10-16T08:21:37.054" v="2775" actId="20577"/>
        <pc:sldMkLst>
          <pc:docMk/>
          <pc:sldMk cId="2812381783" sldId="275"/>
        </pc:sldMkLst>
        <pc:spChg chg="mod">
          <ac:chgData name="Gretchen BRANDT" userId="cfedd494-1efd-4a52-9c80-71be4cc7c7df" providerId="ADAL" clId="{61141E25-6DB0-40C9-8DB8-35AB11B79010}" dt="2025-10-16T08:21:24.973" v="2774" actId="2711"/>
          <ac:spMkLst>
            <pc:docMk/>
            <pc:sldMk cId="2812381783" sldId="275"/>
            <ac:spMk id="4" creationId="{47C0448D-2F67-FAEE-CD03-CE976B7CABD7}"/>
          </ac:spMkLst>
        </pc:spChg>
        <pc:spChg chg="mod">
          <ac:chgData name="Gretchen BRANDT" userId="cfedd494-1efd-4a52-9c80-71be4cc7c7df" providerId="ADAL" clId="{61141E25-6DB0-40C9-8DB8-35AB11B79010}" dt="2025-10-16T08:21:37.054" v="2775" actId="20577"/>
          <ac:spMkLst>
            <pc:docMk/>
            <pc:sldMk cId="2812381783" sldId="275"/>
            <ac:spMk id="19" creationId="{3B5CCB02-D669-66B0-C50B-05619AA22674}"/>
          </ac:spMkLst>
        </pc:spChg>
        <pc:spChg chg="mod">
          <ac:chgData name="Gretchen BRANDT" userId="cfedd494-1efd-4a52-9c80-71be4cc7c7df" providerId="ADAL" clId="{61141E25-6DB0-40C9-8DB8-35AB11B79010}" dt="2025-10-15T15:36:47.351" v="2061" actId="20577"/>
          <ac:spMkLst>
            <pc:docMk/>
            <pc:sldMk cId="2812381783" sldId="275"/>
            <ac:spMk id="27" creationId="{56AB0564-8EF7-86FD-E4D7-E4169B7B2C31}"/>
          </ac:spMkLst>
        </pc:spChg>
      </pc:sldChg>
      <pc:sldChg chg="modSp mod">
        <pc:chgData name="Gretchen BRANDT" userId="cfedd494-1efd-4a52-9c80-71be4cc7c7df" providerId="ADAL" clId="{61141E25-6DB0-40C9-8DB8-35AB11B79010}" dt="2025-10-16T08:22:13.987" v="2779" actId="2711"/>
        <pc:sldMkLst>
          <pc:docMk/>
          <pc:sldMk cId="3369300928" sldId="276"/>
        </pc:sldMkLst>
        <pc:spChg chg="mod">
          <ac:chgData name="Gretchen BRANDT" userId="cfedd494-1efd-4a52-9c80-71be4cc7c7df" providerId="ADAL" clId="{61141E25-6DB0-40C9-8DB8-35AB11B79010}" dt="2025-10-16T08:22:13.987" v="2779" actId="2711"/>
          <ac:spMkLst>
            <pc:docMk/>
            <pc:sldMk cId="3369300928" sldId="276"/>
            <ac:spMk id="4" creationId="{77F42C4A-6A90-3A8A-C3F9-F2D59B77C678}"/>
          </ac:spMkLst>
        </pc:spChg>
        <pc:spChg chg="mod">
          <ac:chgData name="Gretchen BRANDT" userId="cfedd494-1efd-4a52-9c80-71be4cc7c7df" providerId="ADAL" clId="{61141E25-6DB0-40C9-8DB8-35AB11B79010}" dt="2025-10-15T15:37:01.543" v="2065" actId="20577"/>
          <ac:spMkLst>
            <pc:docMk/>
            <pc:sldMk cId="3369300928" sldId="276"/>
            <ac:spMk id="27" creationId="{6E9BE07B-C10F-D7D8-89A4-FF545F7692E6}"/>
          </ac:spMkLst>
        </pc:spChg>
      </pc:sldChg>
      <pc:sldChg chg="modSp mod ord">
        <pc:chgData name="Gretchen BRANDT" userId="cfedd494-1efd-4a52-9c80-71be4cc7c7df" providerId="ADAL" clId="{61141E25-6DB0-40C9-8DB8-35AB11B79010}" dt="2025-10-16T08:21:55.256" v="2778" actId="20578"/>
        <pc:sldMkLst>
          <pc:docMk/>
          <pc:sldMk cId="1746148152" sldId="277"/>
        </pc:sldMkLst>
        <pc:spChg chg="mod">
          <ac:chgData name="Gretchen BRANDT" userId="cfedd494-1efd-4a52-9c80-71be4cc7c7df" providerId="ADAL" clId="{61141E25-6DB0-40C9-8DB8-35AB11B79010}" dt="2025-10-16T08:21:55.256" v="2778" actId="20578"/>
          <ac:spMkLst>
            <pc:docMk/>
            <pc:sldMk cId="1746148152" sldId="277"/>
            <ac:spMk id="4" creationId="{20AF695F-DC06-74AD-8903-C0A343D3EC09}"/>
          </ac:spMkLst>
        </pc:spChg>
      </pc:sldChg>
      <pc:sldChg chg="modSp mod">
        <pc:chgData name="Gretchen BRANDT" userId="cfedd494-1efd-4a52-9c80-71be4cc7c7df" providerId="ADAL" clId="{61141E25-6DB0-40C9-8DB8-35AB11B79010}" dt="2025-10-16T08:24:12.902" v="2795" actId="2711"/>
        <pc:sldMkLst>
          <pc:docMk/>
          <pc:sldMk cId="2253402944" sldId="278"/>
        </pc:sldMkLst>
        <pc:spChg chg="mod">
          <ac:chgData name="Gretchen BRANDT" userId="cfedd494-1efd-4a52-9c80-71be4cc7c7df" providerId="ADAL" clId="{61141E25-6DB0-40C9-8DB8-35AB11B79010}" dt="2025-10-16T08:24:12.902" v="2795" actId="2711"/>
          <ac:spMkLst>
            <pc:docMk/>
            <pc:sldMk cId="2253402944" sldId="278"/>
            <ac:spMk id="19" creationId="{CA8143B9-6233-4F83-C59F-78FFC9186223}"/>
          </ac:spMkLst>
        </pc:spChg>
        <pc:spChg chg="mod">
          <ac:chgData name="Gretchen BRANDT" userId="cfedd494-1efd-4a52-9c80-71be4cc7c7df" providerId="ADAL" clId="{61141E25-6DB0-40C9-8DB8-35AB11B79010}" dt="2025-10-15T15:37:52.910" v="2079" actId="20577"/>
          <ac:spMkLst>
            <pc:docMk/>
            <pc:sldMk cId="2253402944" sldId="278"/>
            <ac:spMk id="27" creationId="{49F4EC8D-3E7B-38DC-4F6C-F41F3109BC11}"/>
          </ac:spMkLst>
        </pc:spChg>
      </pc:sldChg>
      <pc:sldChg chg="modSp mod ord">
        <pc:chgData name="Gretchen BRANDT" userId="cfedd494-1efd-4a52-9c80-71be4cc7c7df" providerId="ADAL" clId="{61141E25-6DB0-40C9-8DB8-35AB11B79010}" dt="2025-10-16T08:22:45.211" v="2782" actId="2711"/>
        <pc:sldMkLst>
          <pc:docMk/>
          <pc:sldMk cId="3860292976" sldId="279"/>
        </pc:sldMkLst>
        <pc:spChg chg="mod">
          <ac:chgData name="Gretchen BRANDT" userId="cfedd494-1efd-4a52-9c80-71be4cc7c7df" providerId="ADAL" clId="{61141E25-6DB0-40C9-8DB8-35AB11B79010}" dt="2025-10-16T08:22:45.211" v="2782" actId="2711"/>
          <ac:spMkLst>
            <pc:docMk/>
            <pc:sldMk cId="3860292976" sldId="279"/>
            <ac:spMk id="4" creationId="{5C39D0C7-116B-AF65-37D9-ECC73F351596}"/>
          </ac:spMkLst>
        </pc:spChg>
        <pc:spChg chg="mod">
          <ac:chgData name="Gretchen BRANDT" userId="cfedd494-1efd-4a52-9c80-71be4cc7c7df" providerId="ADAL" clId="{61141E25-6DB0-40C9-8DB8-35AB11B79010}" dt="2025-10-15T15:37:18.822" v="2069" actId="20577"/>
          <ac:spMkLst>
            <pc:docMk/>
            <pc:sldMk cId="3860292976" sldId="279"/>
            <ac:spMk id="27" creationId="{EE458462-48C1-E800-38FF-58BA3EA1718C}"/>
          </ac:spMkLst>
        </pc:spChg>
      </pc:sldChg>
      <pc:sldChg chg="addSp delSp modSp mod ord">
        <pc:chgData name="Gretchen BRANDT" userId="cfedd494-1efd-4a52-9c80-71be4cc7c7df" providerId="ADAL" clId="{61141E25-6DB0-40C9-8DB8-35AB11B79010}" dt="2025-10-16T08:23:10.577" v="2783" actId="6549"/>
        <pc:sldMkLst>
          <pc:docMk/>
          <pc:sldMk cId="140636899" sldId="280"/>
        </pc:sldMkLst>
        <pc:spChg chg="mod">
          <ac:chgData name="Gretchen BRANDT" userId="cfedd494-1efd-4a52-9c80-71be4cc7c7df" providerId="ADAL" clId="{61141E25-6DB0-40C9-8DB8-35AB11B79010}" dt="2025-10-16T08:23:10.577" v="2783" actId="6549"/>
          <ac:spMkLst>
            <pc:docMk/>
            <pc:sldMk cId="140636899" sldId="280"/>
            <ac:spMk id="4" creationId="{F546F660-B431-6563-54B1-19BCB24455C4}"/>
          </ac:spMkLst>
        </pc:spChg>
        <pc:spChg chg="mod">
          <ac:chgData name="Gretchen BRANDT" userId="cfedd494-1efd-4a52-9c80-71be4cc7c7df" providerId="ADAL" clId="{61141E25-6DB0-40C9-8DB8-35AB11B79010}" dt="2025-10-15T15:55:55.148" v="2501" actId="6549"/>
          <ac:spMkLst>
            <pc:docMk/>
            <pc:sldMk cId="140636899" sldId="280"/>
            <ac:spMk id="19" creationId="{01234892-BB59-6A32-A0E1-E434A372219D}"/>
          </ac:spMkLst>
        </pc:spChg>
        <pc:spChg chg="mod">
          <ac:chgData name="Gretchen BRANDT" userId="cfedd494-1efd-4a52-9c80-71be4cc7c7df" providerId="ADAL" clId="{61141E25-6DB0-40C9-8DB8-35AB11B79010}" dt="2025-10-15T15:37:40.375" v="2075" actId="20577"/>
          <ac:spMkLst>
            <pc:docMk/>
            <pc:sldMk cId="140636899" sldId="280"/>
            <ac:spMk id="27" creationId="{0448CC14-2CBF-D67C-D364-E0B233649EFF}"/>
          </ac:spMkLst>
        </pc:spChg>
        <pc:picChg chg="add mod">
          <ac:chgData name="Gretchen BRANDT" userId="cfedd494-1efd-4a52-9c80-71be4cc7c7df" providerId="ADAL" clId="{61141E25-6DB0-40C9-8DB8-35AB11B79010}" dt="2025-10-16T08:10:29.818" v="2729" actId="167"/>
          <ac:picMkLst>
            <pc:docMk/>
            <pc:sldMk cId="140636899" sldId="280"/>
            <ac:picMk id="1026" creationId="{C1586DF3-6106-D066-FC84-C601644F3E2E}"/>
          </ac:picMkLst>
        </pc:picChg>
        <pc:picChg chg="add mod">
          <ac:chgData name="Gretchen BRANDT" userId="cfedd494-1efd-4a52-9c80-71be4cc7c7df" providerId="ADAL" clId="{61141E25-6DB0-40C9-8DB8-35AB11B79010}" dt="2025-10-16T08:10:26.565" v="2728" actId="1076"/>
          <ac:picMkLst>
            <pc:docMk/>
            <pc:sldMk cId="140636899" sldId="280"/>
            <ac:picMk id="1028" creationId="{233B1827-0543-3554-06BF-B43232F32DAC}"/>
          </ac:picMkLst>
        </pc:picChg>
      </pc:sldChg>
      <pc:sldChg chg="addSp delSp modSp mod ord">
        <pc:chgData name="Gretchen BRANDT" userId="cfedd494-1efd-4a52-9c80-71be4cc7c7df" providerId="ADAL" clId="{61141E25-6DB0-40C9-8DB8-35AB11B79010}" dt="2025-10-16T08:23:51.326" v="2794" actId="20577"/>
        <pc:sldMkLst>
          <pc:docMk/>
          <pc:sldMk cId="3638986259" sldId="281"/>
        </pc:sldMkLst>
        <pc:spChg chg="mod">
          <ac:chgData name="Gretchen BRANDT" userId="cfedd494-1efd-4a52-9c80-71be4cc7c7df" providerId="ADAL" clId="{61141E25-6DB0-40C9-8DB8-35AB11B79010}" dt="2025-10-16T08:23:51.326" v="2794" actId="20577"/>
          <ac:spMkLst>
            <pc:docMk/>
            <pc:sldMk cId="3638986259" sldId="281"/>
            <ac:spMk id="4" creationId="{5027F738-51D7-FF11-CCA2-2072E173466F}"/>
          </ac:spMkLst>
        </pc:spChg>
        <pc:spChg chg="mod">
          <ac:chgData name="Gretchen BRANDT" userId="cfedd494-1efd-4a52-9c80-71be4cc7c7df" providerId="ADAL" clId="{61141E25-6DB0-40C9-8DB8-35AB11B79010}" dt="2025-10-15T15:37:47.150" v="2077" actId="20577"/>
          <ac:spMkLst>
            <pc:docMk/>
            <pc:sldMk cId="3638986259" sldId="281"/>
            <ac:spMk id="27" creationId="{84ACCCF3-E202-D664-43EC-6A3A0495612A}"/>
          </ac:spMkLst>
        </pc:spChg>
      </pc:sldChg>
      <pc:sldChg chg="addSp delSp modSp add mod">
        <pc:chgData name="Gretchen BRANDT" userId="cfedd494-1efd-4a52-9c80-71be4cc7c7df" providerId="ADAL" clId="{61141E25-6DB0-40C9-8DB8-35AB11B79010}" dt="2025-10-15T15:38:02.377" v="2081" actId="20577"/>
        <pc:sldMkLst>
          <pc:docMk/>
          <pc:sldMk cId="198584195" sldId="282"/>
        </pc:sldMkLst>
        <pc:spChg chg="mod">
          <ac:chgData name="Gretchen BRANDT" userId="cfedd494-1efd-4a52-9c80-71be4cc7c7df" providerId="ADAL" clId="{61141E25-6DB0-40C9-8DB8-35AB11B79010}" dt="2025-10-15T15:38:02.377" v="2081" actId="20577"/>
          <ac:spMkLst>
            <pc:docMk/>
            <pc:sldMk cId="198584195" sldId="282"/>
            <ac:spMk id="27" creationId="{805E9571-61AC-3D01-31CB-707E20525E4F}"/>
          </ac:spMkLst>
        </pc:spChg>
      </pc:sldChg>
      <pc:sldChg chg="addSp delSp modSp add mod">
        <pc:chgData name="Gretchen BRANDT" userId="cfedd494-1efd-4a52-9c80-71be4cc7c7df" providerId="ADAL" clId="{61141E25-6DB0-40C9-8DB8-35AB11B79010}" dt="2025-10-16T08:25:20.803" v="2804" actId="1076"/>
        <pc:sldMkLst>
          <pc:docMk/>
          <pc:sldMk cId="1963482233" sldId="283"/>
        </pc:sldMkLst>
        <pc:spChg chg="mod">
          <ac:chgData name="Gretchen BRANDT" userId="cfedd494-1efd-4a52-9c80-71be4cc7c7df" providerId="ADAL" clId="{61141E25-6DB0-40C9-8DB8-35AB11B79010}" dt="2025-10-16T08:25:20.803" v="2804" actId="1076"/>
          <ac:spMkLst>
            <pc:docMk/>
            <pc:sldMk cId="1963482233" sldId="283"/>
            <ac:spMk id="18" creationId="{2CF8A2D6-45EB-CCCB-79BC-C1317EAF52AA}"/>
          </ac:spMkLst>
        </pc:spChg>
        <pc:spChg chg="mod">
          <ac:chgData name="Gretchen BRANDT" userId="cfedd494-1efd-4a52-9c80-71be4cc7c7df" providerId="ADAL" clId="{61141E25-6DB0-40C9-8DB8-35AB11B79010}" dt="2025-10-15T15:38:11.200" v="2085" actId="20577"/>
          <ac:spMkLst>
            <pc:docMk/>
            <pc:sldMk cId="1963482233" sldId="283"/>
            <ac:spMk id="27" creationId="{D2E1CB60-770F-E4AA-B744-80B5C579F42A}"/>
          </ac:spMkLst>
        </pc:spChg>
        <pc:picChg chg="add mod">
          <ac:chgData name="Gretchen BRANDT" userId="cfedd494-1efd-4a52-9c80-71be4cc7c7df" providerId="ADAL" clId="{61141E25-6DB0-40C9-8DB8-35AB11B79010}" dt="2025-10-16T08:13:23.029" v="2741" actId="14100"/>
          <ac:picMkLst>
            <pc:docMk/>
            <pc:sldMk cId="1963482233" sldId="283"/>
            <ac:picMk id="10" creationId="{42685E14-7647-E5B9-9493-1265D797E125}"/>
          </ac:picMkLst>
        </pc:picChg>
      </pc:sldChg>
      <pc:sldChg chg="addSp delSp modSp add mod ord">
        <pc:chgData name="Gretchen BRANDT" userId="cfedd494-1efd-4a52-9c80-71be4cc7c7df" providerId="ADAL" clId="{61141E25-6DB0-40C9-8DB8-35AB11B79010}" dt="2025-10-16T08:25:08.638" v="2803" actId="6549"/>
        <pc:sldMkLst>
          <pc:docMk/>
          <pc:sldMk cId="230324611" sldId="284"/>
        </pc:sldMkLst>
        <pc:spChg chg="mod">
          <ac:chgData name="Gretchen BRANDT" userId="cfedd494-1efd-4a52-9c80-71be4cc7c7df" providerId="ADAL" clId="{61141E25-6DB0-40C9-8DB8-35AB11B79010}" dt="2025-10-16T08:25:08.638" v="2803" actId="6549"/>
          <ac:spMkLst>
            <pc:docMk/>
            <pc:sldMk cId="230324611" sldId="284"/>
            <ac:spMk id="4" creationId="{492BB953-0B8C-3425-AA41-B08DD7B4E9C7}"/>
          </ac:spMkLst>
        </pc:spChg>
        <pc:spChg chg="mod">
          <ac:chgData name="Gretchen BRANDT" userId="cfedd494-1efd-4a52-9c80-71be4cc7c7df" providerId="ADAL" clId="{61141E25-6DB0-40C9-8DB8-35AB11B79010}" dt="2025-10-16T08:24:51.843" v="2798" actId="1076"/>
          <ac:spMkLst>
            <pc:docMk/>
            <pc:sldMk cId="230324611" sldId="284"/>
            <ac:spMk id="18" creationId="{7392B51C-3049-FA65-335F-F8805412EA0E}"/>
          </ac:spMkLst>
        </pc:spChg>
        <pc:spChg chg="mod">
          <ac:chgData name="Gretchen BRANDT" userId="cfedd494-1efd-4a52-9c80-71be4cc7c7df" providerId="ADAL" clId="{61141E25-6DB0-40C9-8DB8-35AB11B79010}" dt="2025-10-16T08:25:03.327" v="2802" actId="6549"/>
          <ac:spMkLst>
            <pc:docMk/>
            <pc:sldMk cId="230324611" sldId="284"/>
            <ac:spMk id="19" creationId="{243F2900-CB91-8374-93A7-076B9FB9B137}"/>
          </ac:spMkLst>
        </pc:spChg>
        <pc:spChg chg="mod">
          <ac:chgData name="Gretchen BRANDT" userId="cfedd494-1efd-4a52-9c80-71be4cc7c7df" providerId="ADAL" clId="{61141E25-6DB0-40C9-8DB8-35AB11B79010}" dt="2025-10-15T15:38:19.713" v="2089" actId="20577"/>
          <ac:spMkLst>
            <pc:docMk/>
            <pc:sldMk cId="230324611" sldId="284"/>
            <ac:spMk id="27" creationId="{E1103132-4D58-8E54-FA78-97742457683E}"/>
          </ac:spMkLst>
        </pc:spChg>
      </pc:sldChg>
      <pc:sldChg chg="addSp delSp modSp add mod">
        <pc:chgData name="Gretchen BRANDT" userId="cfedd494-1efd-4a52-9c80-71be4cc7c7df" providerId="ADAL" clId="{61141E25-6DB0-40C9-8DB8-35AB11B79010}" dt="2025-10-15T15:38:44.576" v="2093" actId="20577"/>
        <pc:sldMkLst>
          <pc:docMk/>
          <pc:sldMk cId="35495514" sldId="285"/>
        </pc:sldMkLst>
        <pc:spChg chg="mod">
          <ac:chgData name="Gretchen BRANDT" userId="cfedd494-1efd-4a52-9c80-71be4cc7c7df" providerId="ADAL" clId="{61141E25-6DB0-40C9-8DB8-35AB11B79010}" dt="2025-10-15T15:38:44.576" v="2093" actId="20577"/>
          <ac:spMkLst>
            <pc:docMk/>
            <pc:sldMk cId="35495514" sldId="285"/>
            <ac:spMk id="27" creationId="{ED311C16-22E8-4514-99A4-33B5691BA9F5}"/>
          </ac:spMkLst>
        </pc:spChg>
      </pc:sldChg>
      <pc:sldChg chg="addSp delSp modSp add mod ord">
        <pc:chgData name="Gretchen BRANDT" userId="cfedd494-1efd-4a52-9c80-71be4cc7c7df" providerId="ADAL" clId="{61141E25-6DB0-40C9-8DB8-35AB11B79010}" dt="2025-10-16T08:24:26.867" v="2796" actId="20577"/>
        <pc:sldMkLst>
          <pc:docMk/>
          <pc:sldMk cId="2030400247" sldId="286"/>
        </pc:sldMkLst>
        <pc:spChg chg="mod">
          <ac:chgData name="Gretchen BRANDT" userId="cfedd494-1efd-4a52-9c80-71be4cc7c7df" providerId="ADAL" clId="{61141E25-6DB0-40C9-8DB8-35AB11B79010}" dt="2025-10-16T08:24:26.867" v="2796" actId="20577"/>
          <ac:spMkLst>
            <pc:docMk/>
            <pc:sldMk cId="2030400247" sldId="286"/>
            <ac:spMk id="19" creationId="{15F4092F-DFEC-EA3D-9D62-80EA53E090D2}"/>
          </ac:spMkLst>
        </pc:spChg>
      </pc:sldChg>
      <pc:sldChg chg="addSp delSp modSp add mod">
        <pc:chgData name="Gretchen BRANDT" userId="cfedd494-1efd-4a52-9c80-71be4cc7c7df" providerId="ADAL" clId="{61141E25-6DB0-40C9-8DB8-35AB11B79010}" dt="2025-10-16T08:18:52.052" v="2767" actId="14100"/>
        <pc:sldMkLst>
          <pc:docMk/>
          <pc:sldMk cId="514411346" sldId="287"/>
        </pc:sldMkLst>
        <pc:spChg chg="mod">
          <ac:chgData name="Gretchen BRANDT" userId="cfedd494-1efd-4a52-9c80-71be4cc7c7df" providerId="ADAL" clId="{61141E25-6DB0-40C9-8DB8-35AB11B79010}" dt="2025-10-15T15:38:50.870" v="2095" actId="20577"/>
          <ac:spMkLst>
            <pc:docMk/>
            <pc:sldMk cId="514411346" sldId="287"/>
            <ac:spMk id="27" creationId="{510FF9AE-9A43-F552-17E2-16AD64E7FEE0}"/>
          </ac:spMkLst>
        </pc:spChg>
        <pc:picChg chg="add mod ord">
          <ac:chgData name="Gretchen BRANDT" userId="cfedd494-1efd-4a52-9c80-71be4cc7c7df" providerId="ADAL" clId="{61141E25-6DB0-40C9-8DB8-35AB11B79010}" dt="2025-10-16T08:18:46.121" v="2766" actId="167"/>
          <ac:picMkLst>
            <pc:docMk/>
            <pc:sldMk cId="514411346" sldId="287"/>
            <ac:picMk id="12" creationId="{B31BC20C-E03E-F8CB-8434-D5240B732692}"/>
          </ac:picMkLst>
        </pc:picChg>
        <pc:picChg chg="add mod">
          <ac:chgData name="Gretchen BRANDT" userId="cfedd494-1efd-4a52-9c80-71be4cc7c7df" providerId="ADAL" clId="{61141E25-6DB0-40C9-8DB8-35AB11B79010}" dt="2025-10-16T08:18:52.052" v="2767" actId="14100"/>
          <ac:picMkLst>
            <pc:docMk/>
            <pc:sldMk cId="514411346" sldId="287"/>
            <ac:picMk id="15" creationId="{0B369159-7699-B06E-033A-A4B6142EF7CB}"/>
          </ac:picMkLst>
        </pc:picChg>
      </pc:sldChg>
      <pc:sldChg chg="addSp delSp modSp add mod">
        <pc:chgData name="Gretchen BRANDT" userId="cfedd494-1efd-4a52-9c80-71be4cc7c7df" providerId="ADAL" clId="{61141E25-6DB0-40C9-8DB8-35AB11B79010}" dt="2025-10-16T08:25:49.764" v="2805" actId="6549"/>
        <pc:sldMkLst>
          <pc:docMk/>
          <pc:sldMk cId="1139282201" sldId="288"/>
        </pc:sldMkLst>
        <pc:spChg chg="mod">
          <ac:chgData name="Gretchen BRANDT" userId="cfedd494-1efd-4a52-9c80-71be4cc7c7df" providerId="ADAL" clId="{61141E25-6DB0-40C9-8DB8-35AB11B79010}" dt="2025-10-16T08:25:49.764" v="2805" actId="6549"/>
          <ac:spMkLst>
            <pc:docMk/>
            <pc:sldMk cId="1139282201" sldId="288"/>
            <ac:spMk id="4" creationId="{2FA663C8-003C-AE1E-910C-A4255481675B}"/>
          </ac:spMkLst>
        </pc:spChg>
        <pc:spChg chg="mod">
          <ac:chgData name="Gretchen BRANDT" userId="cfedd494-1efd-4a52-9c80-71be4cc7c7df" providerId="ADAL" clId="{61141E25-6DB0-40C9-8DB8-35AB11B79010}" dt="2025-10-15T15:38:57.870" v="2097" actId="20577"/>
          <ac:spMkLst>
            <pc:docMk/>
            <pc:sldMk cId="1139282201" sldId="288"/>
            <ac:spMk id="27" creationId="{964BB2A4-EC1A-993D-3960-0D1B8E6B9F78}"/>
          </ac:spMkLst>
        </pc:spChg>
        <pc:picChg chg="add mod">
          <ac:chgData name="Gretchen BRANDT" userId="cfedd494-1efd-4a52-9c80-71be4cc7c7df" providerId="ADAL" clId="{61141E25-6DB0-40C9-8DB8-35AB11B79010}" dt="2025-10-16T08:19:11.197" v="2769" actId="14100"/>
          <ac:picMkLst>
            <pc:docMk/>
            <pc:sldMk cId="1139282201" sldId="288"/>
            <ac:picMk id="13" creationId="{209069DE-3B2F-CC59-6BB6-D13063640D49}"/>
          </ac:picMkLst>
        </pc:picChg>
      </pc:sldChg>
      <pc:sldChg chg="addSp delSp modSp add mod">
        <pc:chgData name="Gretchen BRANDT" userId="cfedd494-1efd-4a52-9c80-71be4cc7c7df" providerId="ADAL" clId="{61141E25-6DB0-40C9-8DB8-35AB11B79010}" dt="2025-10-15T15:39:12.366" v="2103" actId="20577"/>
        <pc:sldMkLst>
          <pc:docMk/>
          <pc:sldMk cId="1747787282" sldId="289"/>
        </pc:sldMkLst>
        <pc:spChg chg="mod">
          <ac:chgData name="Gretchen BRANDT" userId="cfedd494-1efd-4a52-9c80-71be4cc7c7df" providerId="ADAL" clId="{61141E25-6DB0-40C9-8DB8-35AB11B79010}" dt="2025-10-15T15:39:12.366" v="2103" actId="20577"/>
          <ac:spMkLst>
            <pc:docMk/>
            <pc:sldMk cId="1747787282" sldId="289"/>
            <ac:spMk id="27" creationId="{236D34B5-D70E-D83D-D57A-88E51A1829E5}"/>
          </ac:spMkLst>
        </pc:spChg>
      </pc:sldChg>
      <pc:sldChg chg="addSp delSp modSp add mod ord">
        <pc:chgData name="Gretchen BRANDT" userId="cfedd494-1efd-4a52-9c80-71be4cc7c7df" providerId="ADAL" clId="{61141E25-6DB0-40C9-8DB8-35AB11B79010}" dt="2025-10-15T15:39:06.991" v="2101" actId="20577"/>
        <pc:sldMkLst>
          <pc:docMk/>
          <pc:sldMk cId="2722138767" sldId="290"/>
        </pc:sldMkLst>
        <pc:spChg chg="mod">
          <ac:chgData name="Gretchen BRANDT" userId="cfedd494-1efd-4a52-9c80-71be4cc7c7df" providerId="ADAL" clId="{61141E25-6DB0-40C9-8DB8-35AB11B79010}" dt="2025-10-15T15:39:06.991" v="2101" actId="20577"/>
          <ac:spMkLst>
            <pc:docMk/>
            <pc:sldMk cId="2722138767" sldId="290"/>
            <ac:spMk id="27" creationId="{B7C59C5E-784D-AB77-DDD9-48B65006BCF2}"/>
          </ac:spMkLst>
        </pc:spChg>
      </pc:sldChg>
      <pc:sldChg chg="addSp delSp modSp add mod ord">
        <pc:chgData name="Gretchen BRANDT" userId="cfedd494-1efd-4a52-9c80-71be4cc7c7df" providerId="ADAL" clId="{61141E25-6DB0-40C9-8DB8-35AB11B79010}" dt="2025-10-15T15:36:32.191" v="2055" actId="20577"/>
        <pc:sldMkLst>
          <pc:docMk/>
          <pc:sldMk cId="3632884302" sldId="291"/>
        </pc:sldMkLst>
        <pc:spChg chg="mod">
          <ac:chgData name="Gretchen BRANDT" userId="cfedd494-1efd-4a52-9c80-71be4cc7c7df" providerId="ADAL" clId="{61141E25-6DB0-40C9-8DB8-35AB11B79010}" dt="2025-10-15T15:36:32.191" v="2055" actId="20577"/>
          <ac:spMkLst>
            <pc:docMk/>
            <pc:sldMk cId="3632884302" sldId="291"/>
            <ac:spMk id="27" creationId="{CA706B6F-BD5D-5996-98A7-BB8A92F75D84}"/>
          </ac:spMkLst>
        </pc:spChg>
      </pc:sldChg>
      <pc:sldChg chg="addSp delSp modSp add mod">
        <pc:chgData name="Gretchen BRANDT" userId="cfedd494-1efd-4a52-9c80-71be4cc7c7df" providerId="ADAL" clId="{61141E25-6DB0-40C9-8DB8-35AB11B79010}" dt="2025-10-16T08:22:32.701" v="2781" actId="6549"/>
        <pc:sldMkLst>
          <pc:docMk/>
          <pc:sldMk cId="12681128" sldId="292"/>
        </pc:sldMkLst>
        <pc:spChg chg="mod">
          <ac:chgData name="Gretchen BRANDT" userId="cfedd494-1efd-4a52-9c80-71be4cc7c7df" providerId="ADAL" clId="{61141E25-6DB0-40C9-8DB8-35AB11B79010}" dt="2025-10-16T08:22:32.701" v="2781" actId="6549"/>
          <ac:spMkLst>
            <pc:docMk/>
            <pc:sldMk cId="12681128" sldId="292"/>
            <ac:spMk id="4" creationId="{0A6ECDC8-5870-4EE9-1478-079B11DAB289}"/>
          </ac:spMkLst>
        </pc:spChg>
        <pc:spChg chg="mod">
          <ac:chgData name="Gretchen BRANDT" userId="cfedd494-1efd-4a52-9c80-71be4cc7c7df" providerId="ADAL" clId="{61141E25-6DB0-40C9-8DB8-35AB11B79010}" dt="2025-10-15T15:47:11.477" v="2387" actId="108"/>
          <ac:spMkLst>
            <pc:docMk/>
            <pc:sldMk cId="12681128" sldId="292"/>
            <ac:spMk id="6" creationId="{A84A42FC-FE6B-9684-5D1B-C51ABB93102E}"/>
          </ac:spMkLst>
        </pc:spChg>
        <pc:spChg chg="mod">
          <ac:chgData name="Gretchen BRANDT" userId="cfedd494-1efd-4a52-9c80-71be4cc7c7df" providerId="ADAL" clId="{61141E25-6DB0-40C9-8DB8-35AB11B79010}" dt="2025-10-15T15:39:47.149" v="2124" actId="20577"/>
          <ac:spMkLst>
            <pc:docMk/>
            <pc:sldMk cId="12681128" sldId="292"/>
            <ac:spMk id="18" creationId="{C9288DFE-F0CD-1173-FA94-03E658DC2FA0}"/>
          </ac:spMkLst>
        </pc:spChg>
        <pc:spChg chg="mod">
          <ac:chgData name="Gretchen BRANDT" userId="cfedd494-1efd-4a52-9c80-71be4cc7c7df" providerId="ADAL" clId="{61141E25-6DB0-40C9-8DB8-35AB11B79010}" dt="2025-10-15T15:46:41.387" v="2383" actId="20577"/>
          <ac:spMkLst>
            <pc:docMk/>
            <pc:sldMk cId="12681128" sldId="292"/>
            <ac:spMk id="19" creationId="{0B9AE1B0-D487-EFF7-31D5-EC7059FFC63D}"/>
          </ac:spMkLst>
        </pc:spChg>
        <pc:spChg chg="mod">
          <ac:chgData name="Gretchen BRANDT" userId="cfedd494-1efd-4a52-9c80-71be4cc7c7df" providerId="ADAL" clId="{61141E25-6DB0-40C9-8DB8-35AB11B79010}" dt="2025-10-15T15:39:40.030" v="2106" actId="20577"/>
          <ac:spMkLst>
            <pc:docMk/>
            <pc:sldMk cId="12681128" sldId="292"/>
            <ac:spMk id="27" creationId="{9FD0D60C-E948-509D-D722-EA9F8EADF9E9}"/>
          </ac:spMkLst>
        </pc:spChg>
        <pc:picChg chg="add mod">
          <ac:chgData name="Gretchen BRANDT" userId="cfedd494-1efd-4a52-9c80-71be4cc7c7df" providerId="ADAL" clId="{61141E25-6DB0-40C9-8DB8-35AB11B79010}" dt="2025-10-15T15:51:23.336" v="2398" actId="167"/>
          <ac:picMkLst>
            <pc:docMk/>
            <pc:sldMk cId="12681128" sldId="292"/>
            <ac:picMk id="2050" creationId="{D8DB7FC3-99DD-BA33-A6BF-4FF525780D6E}"/>
          </ac:picMkLst>
        </pc:picChg>
        <pc:picChg chg="add mod">
          <ac:chgData name="Gretchen BRANDT" userId="cfedd494-1efd-4a52-9c80-71be4cc7c7df" providerId="ADAL" clId="{61141E25-6DB0-40C9-8DB8-35AB11B79010}" dt="2025-10-15T15:51:26.024" v="2399" actId="167"/>
          <ac:picMkLst>
            <pc:docMk/>
            <pc:sldMk cId="12681128" sldId="292"/>
            <ac:picMk id="2052" creationId="{0BB67336-1553-2372-521D-CE43F05527B4}"/>
          </ac:picMkLst>
        </pc:picChg>
      </pc:sldChg>
      <pc:sldChg chg="modSp add mod">
        <pc:chgData name="Gretchen BRANDT" userId="cfedd494-1efd-4a52-9c80-71be4cc7c7df" providerId="ADAL" clId="{61141E25-6DB0-40C9-8DB8-35AB11B79010}" dt="2025-10-16T08:23:25.809" v="2784" actId="6549"/>
        <pc:sldMkLst>
          <pc:docMk/>
          <pc:sldMk cId="1754576491" sldId="293"/>
        </pc:sldMkLst>
        <pc:spChg chg="mod">
          <ac:chgData name="Gretchen BRANDT" userId="cfedd494-1efd-4a52-9c80-71be4cc7c7df" providerId="ADAL" clId="{61141E25-6DB0-40C9-8DB8-35AB11B79010}" dt="2025-10-16T08:23:25.809" v="2784" actId="6549"/>
          <ac:spMkLst>
            <pc:docMk/>
            <pc:sldMk cId="1754576491" sldId="293"/>
            <ac:spMk id="4" creationId="{9213183E-738C-4B51-DB35-6A49BF901CA2}"/>
          </ac:spMkLst>
        </pc:spChg>
        <pc:spChg chg="mod">
          <ac:chgData name="Gretchen BRANDT" userId="cfedd494-1efd-4a52-9c80-71be4cc7c7df" providerId="ADAL" clId="{61141E25-6DB0-40C9-8DB8-35AB11B79010}" dt="2025-10-16T08:07:53.050" v="2719" actId="108"/>
          <ac:spMkLst>
            <pc:docMk/>
            <pc:sldMk cId="1754576491" sldId="293"/>
            <ac:spMk id="6" creationId="{D319F3F4-1886-9602-CC8A-118784701BD3}"/>
          </ac:spMkLst>
        </pc:spChg>
        <pc:spChg chg="mod">
          <ac:chgData name="Gretchen BRANDT" userId="cfedd494-1efd-4a52-9c80-71be4cc7c7df" providerId="ADAL" clId="{61141E25-6DB0-40C9-8DB8-35AB11B79010}" dt="2025-10-16T08:04:44.231" v="2581" actId="20577"/>
          <ac:spMkLst>
            <pc:docMk/>
            <pc:sldMk cId="1754576491" sldId="293"/>
            <ac:spMk id="18" creationId="{7B291FAA-62BA-888A-E771-3F20CD88776C}"/>
          </ac:spMkLst>
        </pc:spChg>
        <pc:spChg chg="mod">
          <ac:chgData name="Gretchen BRANDT" userId="cfedd494-1efd-4a52-9c80-71be4cc7c7df" providerId="ADAL" clId="{61141E25-6DB0-40C9-8DB8-35AB11B79010}" dt="2025-10-16T08:07:17.223" v="2715" actId="20577"/>
          <ac:spMkLst>
            <pc:docMk/>
            <pc:sldMk cId="1754576491" sldId="293"/>
            <ac:spMk id="19" creationId="{42993EB3-480F-2588-1D27-1F3B12FFE3CF}"/>
          </ac:spMkLst>
        </pc:spChg>
        <pc:spChg chg="mod">
          <ac:chgData name="Gretchen BRANDT" userId="cfedd494-1efd-4a52-9c80-71be4cc7c7df" providerId="ADAL" clId="{61141E25-6DB0-40C9-8DB8-35AB11B79010}" dt="2025-10-16T08:03:54.479" v="2561" actId="20577"/>
          <ac:spMkLst>
            <pc:docMk/>
            <pc:sldMk cId="1754576491" sldId="293"/>
            <ac:spMk id="27" creationId="{AF06DEA6-5C23-22FD-38AF-6ED859F5E88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FEB49-112A-E24D-B474-7936B59BBE4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C1D58-ABB2-894E-9088-F349669F64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41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93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12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71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0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6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617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33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26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7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86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EE124-654E-4949-8166-9538C01EB3AA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FF9ED-478F-0943-A52C-59E70D71E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46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glish.kongju.ac.kr/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s://art.kongju.ac.kr/ZG0000/index.d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s://www.esdapc.cat/en/institution/pla-destudis-grau/" TargetMode="Externa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tecnocampus.cat/" TargetMode="External"/><Relationship Id="rId4" Type="http://schemas.openxmlformats.org/officeDocument/2006/relationships/hyperlink" Target="http://www.tecnocampus.cat/en/esupt-degre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://www.um.es/" TargetMode="External"/><Relationship Id="rId4" Type="http://schemas.openxmlformats.org/officeDocument/2006/relationships/hyperlink" Target="https://www.um.es/web/comunicacion/estudios/estudios-de-grado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hyperlink" Target="http://www.u-tad.com/" TargetMode="External"/><Relationship Id="rId4" Type="http://schemas.openxmlformats.org/officeDocument/2006/relationships/hyperlink" Target="https://u-tad.com/en/undergraduat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oxelschool.com/en" TargetMode="External"/><Relationship Id="rId5" Type="http://schemas.openxmlformats.org/officeDocument/2006/relationships/hyperlink" Target="https://voxelschool.com/en/grados-universitarios" TargetMode="Externa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://www.brassart.fr/" TargetMode="External"/><Relationship Id="rId4" Type="http://schemas.openxmlformats.org/officeDocument/2006/relationships/hyperlink" Target="https://www.brassart.fr/formation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://www.lecolededesign.com/" TargetMode="External"/><Relationship Id="rId4" Type="http://schemas.openxmlformats.org/officeDocument/2006/relationships/hyperlink" Target="https://lecolededesign.com/fr/formations/jintegre-une-formation-post-bac/dn-made-bac-3/dn-made-numerique-nant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www.cohl.fr/" TargetMode="External"/><Relationship Id="rId4" Type="http://schemas.openxmlformats.org/officeDocument/2006/relationships/hyperlink" Target="https://www.cohl.fr/formations/?filter_training_types=formations-en-trois-an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://www.ecv.fr/" TargetMode="External"/><Relationship Id="rId4" Type="http://schemas.openxmlformats.org/officeDocument/2006/relationships/hyperlink" Target="https://www.ecv.f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" Type="http://schemas.openxmlformats.org/officeDocument/2006/relationships/slide" Target="slide4.xml"/><Relationship Id="rId21" Type="http://schemas.openxmlformats.org/officeDocument/2006/relationships/slide" Target="slide22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hyperlink" Target="http://www.lidem.eu/" TargetMode="External"/><Relationship Id="rId4" Type="http://schemas.openxmlformats.org/officeDocument/2006/relationships/hyperlink" Target="https://lidem.eu/formations-post-bac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hyperlink" Target="http://www.u-bordeaux-montaigne.fr/fr/index.html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5.gif"/><Relationship Id="rId4" Type="http://schemas.openxmlformats.org/officeDocument/2006/relationships/hyperlink" Target="https://formations.u-bordeaux-montaigne.fr/fr/catalogue-des-formations/master-XB/master-conception-de-projet-numerique-et-narration-transmedia-KQQR0NNH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://www.univ-amu.fr/" TargetMode="External"/><Relationship Id="rId4" Type="http://schemas.openxmlformats.org/officeDocument/2006/relationships/hyperlink" Target="https://sciences.univ-amu.fr/fr/formation/licences/licence-sciences-technologies/parcours-sciences-arts-techniques-image-sati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://www.univ-tln.fr/" TargetMode="External"/><Relationship Id="rId4" Type="http://schemas.openxmlformats.org/officeDocument/2006/relationships/hyperlink" Target="https://www.ingemedia.net/formations/master-cn-art-culture-et-numerique-creation-de-contenus-ac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://www.univ-montp3.fr/" TargetMode="External"/><Relationship Id="rId4" Type="http://schemas.openxmlformats.org/officeDocument/2006/relationships/hyperlink" Target="http://cales-prod.univ-montp3.fr/fr/index/offre-de-formation/master-lmd-XB/arts-lettres-langues-ALL/master-2-arts-plastiques-hnd968i5/parcours-jeu-video-IQHYQCF1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titutopantheon.it/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s://istitutopantheon.it/diplomi-accademici-di-i-livello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p.ecc.ac.jp/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s://comp.ecc.ac.jp/course_2026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.lu/fr/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s://www.uni.lu/fhse-fr/study-programs/bachelor-in-animation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upsi.ch/" TargetMode="External"/><Relationship Id="rId5" Type="http://schemas.openxmlformats.org/officeDocument/2006/relationships/image" Target="../media/image5.gif"/><Relationship Id="rId4" Type="http://schemas.openxmlformats.org/officeDocument/2006/relationships/hyperlink" Target="https://www.supsi.ch/en/bachelor-visual-communication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emf"/><Relationship Id="rId7" Type="http://schemas.openxmlformats.org/officeDocument/2006/relationships/hyperlink" Target="https://www.uws.ac.uk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hyperlink" Target="https://www.uws.ac.uk/study/undergraduate/undergraduate-course-search/web-mobile-development/?returnUrl=%7b%7d" TargetMode="External"/><Relationship Id="rId4" Type="http://schemas.openxmlformats.org/officeDocument/2006/relationships/hyperlink" Target="https://www.gov.uk/check-uk-visa/y/belgium/study/six_months_or_les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h-da.de/en/studies/study-programmes/study-programmes/architecture-media-and-design" TargetMode="External"/><Relationship Id="rId3" Type="http://schemas.openxmlformats.org/officeDocument/2006/relationships/image" Target="../media/image6.emf"/><Relationship Id="rId7" Type="http://schemas.openxmlformats.org/officeDocument/2006/relationships/image" Target="../media/image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ternational.h-da.de/en/1/your-stay-at-h-da/students/international-exchange-students/information-a-z/darmstadt-dieburg" TargetMode="External"/><Relationship Id="rId5" Type="http://schemas.openxmlformats.org/officeDocument/2006/relationships/hyperlink" Target="https://www.youtube.com/watch?v=8I2lmWJrCxE&amp;t=91s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h-da.de/e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digitalartsandentertainment.be/" TargetMode="External"/><Relationship Id="rId4" Type="http://schemas.openxmlformats.org/officeDocument/2006/relationships/hyperlink" Target="http://www.digitalartsandentertainment.be/page/14/Course+overvi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pucpr.br/" TargetMode="External"/><Relationship Id="rId4" Type="http://schemas.openxmlformats.org/officeDocument/2006/relationships/hyperlink" Target="https://www.pucpr.br/estude-na-pucpr/graduacao/por-que-pucp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hyperlink" Target="https://www.collegeahuntsic.qc.ca/" TargetMode="External"/><Relationship Id="rId4" Type="http://schemas.openxmlformats.org/officeDocument/2006/relationships/hyperlink" Target="https://www.collegeahuntsic.qc.ca/programmes-dec/techniques/graphism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://www.ulaval.ca/" TargetMode="External"/><Relationship Id="rId4" Type="http://schemas.openxmlformats.org/officeDocument/2006/relationships/hyperlink" Target="https://www.design.ulaval.ca/programmes/baccalaureat-art-science-animatio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www.uregina.ca/" TargetMode="External"/><Relationship Id="rId4" Type="http://schemas.openxmlformats.org/officeDocument/2006/relationships/hyperlink" Target="https://www.uregina.ca/academics/programs/map/creative-technologie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d.ca/" TargetMode="External"/><Relationship Id="rId5" Type="http://schemas.openxmlformats.org/officeDocument/2006/relationships/hyperlink" Target="https://www.nad.ca/programmes" TargetMode="Externa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319" y="4372739"/>
            <a:ext cx="1942216" cy="194221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73" y="670768"/>
            <a:ext cx="2981124" cy="8617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59789" y="1728224"/>
            <a:ext cx="82571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SEJOURS D’ETUDES EN ICN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DESTINATIONS POSSIBLES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73" y="5408673"/>
            <a:ext cx="906282" cy="90628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010" y="3314066"/>
            <a:ext cx="916955" cy="9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16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35AA3-EB32-7F37-2636-D30F35FAC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Kongju National University - Wikipedia">
            <a:extLst>
              <a:ext uri="{FF2B5EF4-FFF2-40B4-BE49-F238E27FC236}">
                <a16:creationId xmlns:a16="http://schemas.microsoft.com/office/drawing/2014/main" id="{C1175086-0902-949D-D158-2A9E400BB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21" y="276064"/>
            <a:ext cx="3642489" cy="203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3F0B3D-8376-D337-A8C4-83806886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C464C838-9966-463D-92A7-25263FC4CDED}"/>
              </a:ext>
            </a:extLst>
          </p:cNvPr>
          <p:cNvGrpSpPr/>
          <p:nvPr/>
        </p:nvGrpSpPr>
        <p:grpSpPr>
          <a:xfrm>
            <a:off x="399281" y="1489663"/>
            <a:ext cx="10571638" cy="2881685"/>
            <a:chOff x="702784" y="-1174668"/>
            <a:chExt cx="10571638" cy="2881685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85D8AB2C-0410-3048-C657-2BD74B9B40A9}"/>
                </a:ext>
              </a:extLst>
            </p:cNvPr>
            <p:cNvSpPr txBox="1"/>
            <p:nvPr/>
          </p:nvSpPr>
          <p:spPr>
            <a:xfrm>
              <a:off x="702784" y="-1174668"/>
              <a:ext cx="523572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KONGJU NATIONAL UNIVERSITY</a:t>
              </a:r>
            </a:p>
            <a:p>
              <a:r>
                <a:rPr lang="en-US" sz="24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GONGJU – COREE DU SUD</a:t>
              </a:r>
            </a:p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AEDA675A-AFDE-3A04-2B2A-C1B906E271B9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Un niveau intermédiaire en coréen est exigé !! / La communication avec cette université n’est pas simple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B7B195B2-DF27-7C26-2160-F974376050E3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4C3316-2C76-D4B1-68F9-380D30FD29EE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CA706B6F-BD5D-5996-98A7-BB8A92F75D84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08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E96A3C6-FB28-BCB2-CB0C-5924C27352A3}"/>
              </a:ext>
            </a:extLst>
          </p:cNvPr>
          <p:cNvSpPr txBox="1"/>
          <p:nvPr/>
        </p:nvSpPr>
        <p:spPr>
          <a:xfrm>
            <a:off x="399281" y="2634410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Animation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Design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Coréen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Coréen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3BF0DE9-F49C-0F56-BD1D-13700E8793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6621BE0-19AF-21C8-7EED-A4DE6256D6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9A0B99-898F-B9FA-A682-A88814CCE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DA638B-0ED1-E0FA-F9D8-632F12C417BF}"/>
              </a:ext>
            </a:extLst>
          </p:cNvPr>
          <p:cNvSpPr txBox="1"/>
          <p:nvPr/>
        </p:nvSpPr>
        <p:spPr>
          <a:xfrm>
            <a:off x="3652391" y="5850675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https://english.kongju.ac.kr/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AutoShape 2" descr="Aperçu de l’image">
            <a:extLst>
              <a:ext uri="{FF2B5EF4-FFF2-40B4-BE49-F238E27FC236}">
                <a16:creationId xmlns:a16="http://schemas.microsoft.com/office/drawing/2014/main" id="{D6AE6307-7DA9-8428-2BD6-8931793B56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288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E3CAF-8054-1CEB-2D19-1AEBE5031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366C5T9#y1 ">
            <a:extLst>
              <a:ext uri="{FF2B5EF4-FFF2-40B4-BE49-F238E27FC236}">
                <a16:creationId xmlns:a16="http://schemas.microsoft.com/office/drawing/2014/main" id="{56A8212B-8EDA-1377-C12C-7D56FEC0ED6A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6115" y="-1"/>
            <a:ext cx="3305032" cy="2384199"/>
          </a:xfrm>
          <a:prstGeom prst="rect">
            <a:avLst/>
          </a:prstGeom>
        </p:spPr>
      </p:pic>
      <p:pic>
        <p:nvPicPr>
          <p:cNvPr id="5" name="Image 4" descr="P361C1T9#yIS1 ">
            <a:extLst>
              <a:ext uri="{FF2B5EF4-FFF2-40B4-BE49-F238E27FC236}">
                <a16:creationId xmlns:a16="http://schemas.microsoft.com/office/drawing/2014/main" id="{0E674816-4BBF-6270-AA70-29B999FF5C1A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0522" y="-16085"/>
            <a:ext cx="3008370" cy="24002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6341A62-CD61-DF85-33A9-E9842587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7440F79E-E82D-F178-5000-23167C37E0B2}"/>
              </a:ext>
            </a:extLst>
          </p:cNvPr>
          <p:cNvGrpSpPr/>
          <p:nvPr/>
        </p:nvGrpSpPr>
        <p:grpSpPr>
          <a:xfrm>
            <a:off x="561571" y="1440781"/>
            <a:ext cx="10409348" cy="3761564"/>
            <a:chOff x="865074" y="-1223550"/>
            <a:chExt cx="10409348" cy="3761564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8DC0E9AD-2A9D-54A6-AF61-20CCEB75473E}"/>
                </a:ext>
              </a:extLst>
            </p:cNvPr>
            <p:cNvSpPr txBox="1"/>
            <p:nvPr/>
          </p:nvSpPr>
          <p:spPr>
            <a:xfrm>
              <a:off x="865074" y="-1223550"/>
              <a:ext cx="261161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ESDAP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BADALONA - ES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0609C5E8-DC98-4C50-2DE1-651D367A374C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Petites classes / à 2 pas de Barcelone / 4 années de design graphique exclusivement / campus avec d'autres formations artistiques et de design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78FE6905-F928-A2C5-1D1C-30C3EDCE7E1A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5BA3AD-E1E0-6018-D52C-067A1973F8E5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A4F09F43-D08C-AA90-7C71-874E4FA8A8A6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09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AD1D00B-FED2-C0DA-75C9-F704D35ACF37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5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/>
              <a:t>Design </a:t>
            </a:r>
            <a:r>
              <a:rPr lang="en-US" dirty="0" err="1"/>
              <a:t>graphique</a:t>
            </a:r>
            <a:r>
              <a:rPr lang="en-US" dirty="0"/>
              <a:t>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Catalan / Espagnol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Catalan / Espagnol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534B94-9529-3925-A88B-AF05C0BC9349}"/>
              </a:ext>
            </a:extLst>
          </p:cNvPr>
          <p:cNvSpPr txBox="1"/>
          <p:nvPr/>
        </p:nvSpPr>
        <p:spPr>
          <a:xfrm>
            <a:off x="4027426" y="5864345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DIN 2014" panose="020B0504020202020204" pitchFamily="34" charset="0"/>
                <a:ea typeface="DIN 2014" panose="020B0504020202020204" pitchFamily="34" charset="0"/>
              </a:rPr>
              <a:t>https://www.esdapc.cat/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A91BAEA-C24A-9A23-F36D-C2DF1DDB978B}"/>
              </a:ext>
            </a:extLst>
          </p:cNvPr>
          <p:cNvSpPr txBox="1"/>
          <p:nvPr/>
        </p:nvSpPr>
        <p:spPr>
          <a:xfrm>
            <a:off x="3046615" y="3240178"/>
            <a:ext cx="609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0152F6-A357-6AD0-D8B1-1E329AE75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09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DF85B-9BEB-106D-4413-5628402C7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377C2T10#y1 ">
            <a:extLst>
              <a:ext uri="{FF2B5EF4-FFF2-40B4-BE49-F238E27FC236}">
                <a16:creationId xmlns:a16="http://schemas.microsoft.com/office/drawing/2014/main" id="{7F9E8071-AFF5-8C5F-C768-78EB3E66FA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0522" y="40414"/>
            <a:ext cx="3987546" cy="23321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7A0AA2D-460A-C3F4-46BB-581DB099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501C17B9-CC35-60F6-6CE7-850FDBEA2B7D}"/>
              </a:ext>
            </a:extLst>
          </p:cNvPr>
          <p:cNvGrpSpPr/>
          <p:nvPr/>
        </p:nvGrpSpPr>
        <p:grpSpPr>
          <a:xfrm>
            <a:off x="561571" y="1440781"/>
            <a:ext cx="10409348" cy="4038563"/>
            <a:chOff x="865074" y="-1223550"/>
            <a:chExt cx="10409348" cy="4038563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9106C414-29E0-6F01-1F62-FC383707B8D5}"/>
                </a:ext>
              </a:extLst>
            </p:cNvPr>
            <p:cNvSpPr txBox="1"/>
            <p:nvPr/>
          </p:nvSpPr>
          <p:spPr>
            <a:xfrm>
              <a:off x="865074" y="-1223550"/>
              <a:ext cx="29530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TECNOCAMPUS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BARCELONE - ES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3B5CCB02-D669-66B0-C50B-05619AA22674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Vérifier la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liste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des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cours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EN/ES pour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voir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lesquels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sont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disponibles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Quadri à 20 ECTS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uniquement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Ecole privée donc bon équipement / campus en bord de mer / professeurs pros (et beaucoup d’étudiants en alternance)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9863F7E2-AF70-C6CC-15FB-6A1E57D7115C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EF3B02-D33E-1C31-AD7C-2ED0017A600E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56AB0564-8EF7-86FD-E4D7-E4169B7B2C31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10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7C0448D-2F67-FAEE-CD03-CE976B7CABD7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Audiovisual Media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Video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Game Design and Production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Catalan / Espagnol / 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Catalan / Espagnol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B99A77-9124-2CA4-0AD6-C57D6A54FE8A}"/>
              </a:ext>
            </a:extLst>
          </p:cNvPr>
          <p:cNvSpPr txBox="1"/>
          <p:nvPr/>
        </p:nvSpPr>
        <p:spPr>
          <a:xfrm>
            <a:off x="4027426" y="5864345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www.tecnocampus.cat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6976207-013C-7E29-C1B6-C4676F6E84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11519CF-176A-6DAD-458B-3EE989B23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" name="Image 9" descr="P376C1T10#y2 ">
            <a:extLst>
              <a:ext uri="{FF2B5EF4-FFF2-40B4-BE49-F238E27FC236}">
                <a16:creationId xmlns:a16="http://schemas.microsoft.com/office/drawing/2014/main" id="{BC370AC5-D938-A162-209C-8F5EC4537A5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49884" y="40414"/>
            <a:ext cx="1790335" cy="23321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784C59-0EE5-E126-B175-EF08C39BA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1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0578-B6FE-3A64-91D5-FF6E5457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7DFFE5A-0D0A-7F91-D1DC-0AD3E7077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22" y="0"/>
            <a:ext cx="3158611" cy="2363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BEA0B0-A48F-D014-ED11-F291AA30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33E0F21B-5994-4691-423F-35CBE6A7E3EC}"/>
              </a:ext>
            </a:extLst>
          </p:cNvPr>
          <p:cNvGrpSpPr/>
          <p:nvPr/>
        </p:nvGrpSpPr>
        <p:grpSpPr>
          <a:xfrm>
            <a:off x="561571" y="1595302"/>
            <a:ext cx="10409348" cy="4161041"/>
            <a:chOff x="865074" y="-1069029"/>
            <a:chExt cx="10409348" cy="4161041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7E6A173-6F36-9412-4167-848D04799A95}"/>
                </a:ext>
              </a:extLst>
            </p:cNvPr>
            <p:cNvSpPr txBox="1"/>
            <p:nvPr/>
          </p:nvSpPr>
          <p:spPr>
            <a:xfrm>
              <a:off x="865074" y="-1069029"/>
              <a:ext cx="48285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UNIVERSIDAD DE MURCIA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MURCIA - ES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928FE01B-552F-6E45-B09F-6C5FD23F25AC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4 places (à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partager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avec RP)</a:t>
              </a: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Université établie depuis longtemps / Petites classes (max 30 étudiants) / Formations en espagnol avant chaque semestre + cours de langue pendant le semestre / programmes mis à jour récemment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D944986E-566E-51F3-2E97-35092E94D374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A5EB50-5DFB-4742-67F0-210F721A073C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104D067B-B0FE-178B-70A4-30809D2BD348}"/>
                </a:ext>
              </a:extLst>
            </p:cNvPr>
            <p:cNvSpPr txBox="1"/>
            <p:nvPr/>
          </p:nvSpPr>
          <p:spPr>
            <a:xfrm>
              <a:off x="10277329" y="272527"/>
              <a:ext cx="1653073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11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0AF695F-DC06-74AD-8903-C0A343D3EC09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Communication and Media Studies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Comunicacion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Audiovisual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Gestion di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Informacion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y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Contenidos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Digitales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Espagnol / Anglais (en fonction des programmes)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Espagnol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6D9978-A172-8FC9-4A94-AF8EF9ACF70C}"/>
              </a:ext>
            </a:extLst>
          </p:cNvPr>
          <p:cNvSpPr txBox="1"/>
          <p:nvPr/>
        </p:nvSpPr>
        <p:spPr>
          <a:xfrm>
            <a:off x="4401556" y="586167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www.um.es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439EE9A-FE55-0DCB-5DFF-5F0DE65C97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1D637D9-71D5-02FA-56FE-77BEFD9FE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9" name="Image 8" descr="AURED - Facultad de Comunicación y Documentación">
            <a:extLst>
              <a:ext uri="{FF2B5EF4-FFF2-40B4-BE49-F238E27FC236}">
                <a16:creationId xmlns:a16="http://schemas.microsoft.com/office/drawing/2014/main" id="{8D7DC655-4CBE-189F-B43F-DF965FD3E8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32" y="-1"/>
            <a:ext cx="3394115" cy="236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5902B8-0816-0651-6029-441C03390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4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27CB5-8173-6F1F-520E-D4450E3C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392C5T11#y1 ">
            <a:extLst>
              <a:ext uri="{FF2B5EF4-FFF2-40B4-BE49-F238E27FC236}">
                <a16:creationId xmlns:a16="http://schemas.microsoft.com/office/drawing/2014/main" id="{4C709B5D-FAAC-6FD3-3E22-5904C1BB731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7415" y="4870"/>
            <a:ext cx="3370317" cy="23676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23C24BC-C942-2654-5861-C7F43EE70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E9488E3A-90D7-4DF2-3197-40C4B4BBB517}"/>
              </a:ext>
            </a:extLst>
          </p:cNvPr>
          <p:cNvGrpSpPr/>
          <p:nvPr/>
        </p:nvGrpSpPr>
        <p:grpSpPr>
          <a:xfrm>
            <a:off x="561571" y="1440781"/>
            <a:ext cx="10409348" cy="3761564"/>
            <a:chOff x="865074" y="-1223550"/>
            <a:chExt cx="10409348" cy="3761564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0FF61B0B-C8D0-79E2-E932-5FF0CC433F12}"/>
                </a:ext>
              </a:extLst>
            </p:cNvPr>
            <p:cNvSpPr txBox="1"/>
            <p:nvPr/>
          </p:nvSpPr>
          <p:spPr>
            <a:xfrm>
              <a:off x="865074" y="-1223550"/>
              <a:ext cx="214994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U-TAD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MADRID - ES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41DA5CAD-788E-B48B-41EE-E7B5E57A0B88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Egalement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des Masters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1 an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Ecole privée, donc équipement de haute qualité / Petites classes / Liens avec l'industrie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62F81378-E5AD-251C-4CC3-221B731E0642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41C91F2-CF3A-F45F-9A48-1FE5DB5D6D7B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6E9BE07B-C10F-D7D8-89A4-FF545F7692E6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12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7F42C4A-6A90-3A8A-C3F9-F2D59B77C678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Animation</a:t>
            </a:r>
            <a:r>
              <a:rPr lang="en-US" dirty="0"/>
              <a:t>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Design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Digital Design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Visual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effects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Espagnol / Anglais (en fonction des programmes)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Espagnol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6D0F02-362A-B47C-93EB-885A4BD456CD}"/>
              </a:ext>
            </a:extLst>
          </p:cNvPr>
          <p:cNvSpPr txBox="1"/>
          <p:nvPr/>
        </p:nvSpPr>
        <p:spPr>
          <a:xfrm>
            <a:off x="4401556" y="586167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www.u-tad.com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482084A-D2B0-9CC1-E73D-3DEED8A891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0DDA5FC-462D-88EC-26A6-3DEB068038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" name="Image 6" descr="P389C3T11#y1 ">
            <a:extLst>
              <a:ext uri="{FF2B5EF4-FFF2-40B4-BE49-F238E27FC236}">
                <a16:creationId xmlns:a16="http://schemas.microsoft.com/office/drawing/2014/main" id="{5926A6CE-5975-B86E-93F1-6A3776ED1FEE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78224" y="4870"/>
            <a:ext cx="3370317" cy="23676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14ABAD-2C21-603C-25E6-EF0555C30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0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B126-4401-CE97-25CD-53D99E11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acilities | Voxel School">
            <a:extLst>
              <a:ext uri="{FF2B5EF4-FFF2-40B4-BE49-F238E27FC236}">
                <a16:creationId xmlns:a16="http://schemas.microsoft.com/office/drawing/2014/main" id="{0BB67336-1553-2372-521D-CE43F055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64" y="-1"/>
            <a:ext cx="4216813" cy="236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 CIERRE DE AÑO ÚNICO PARA VOXEL SCHOOL">
            <a:extLst>
              <a:ext uri="{FF2B5EF4-FFF2-40B4-BE49-F238E27FC236}">
                <a16:creationId xmlns:a16="http://schemas.microsoft.com/office/drawing/2014/main" id="{D8DB7FC3-99DD-BA33-A6BF-4FF525780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22" y="0"/>
            <a:ext cx="3716317" cy="23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3D598F-E1A4-20EF-F9BC-6C5866B8E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8844E7EC-9A6C-49CE-62C8-1111584E8B07}"/>
              </a:ext>
            </a:extLst>
          </p:cNvPr>
          <p:cNvGrpSpPr/>
          <p:nvPr/>
        </p:nvGrpSpPr>
        <p:grpSpPr>
          <a:xfrm>
            <a:off x="561571" y="1440781"/>
            <a:ext cx="10714731" cy="4026633"/>
            <a:chOff x="865074" y="-1223550"/>
            <a:chExt cx="10714731" cy="4026633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C9288DFE-F0CD-1173-FA94-03E658DC2FA0}"/>
                </a:ext>
              </a:extLst>
            </p:cNvPr>
            <p:cNvSpPr txBox="1"/>
            <p:nvPr/>
          </p:nvSpPr>
          <p:spPr>
            <a:xfrm>
              <a:off x="865074" y="-1223550"/>
              <a:ext cx="29258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VOXEL SCHOOL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MADRID - ES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0B9AE1B0-D487-EFF7-31D5-EC7059FFC63D}"/>
                </a:ext>
              </a:extLst>
            </p:cNvPr>
            <p:cNvSpPr txBox="1"/>
            <p:nvPr/>
          </p:nvSpPr>
          <p:spPr>
            <a:xfrm>
              <a:off x="6247102" y="-5923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Egalement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des Masters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1 an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Liens forts avec l’industrie / Petites classes / Partagent les lieux avec des entreprises (stages possibles) / Houdini et PS </a:t>
              </a:r>
              <a:r>
                <a:rPr lang="fr-FR" dirty="0" err="1">
                  <a:latin typeface="DIN 2014" panose="020B0504020202020204" pitchFamily="34" charset="0"/>
                  <a:ea typeface="DIN 2014" panose="020B0504020202020204" pitchFamily="34" charset="0"/>
                </a:rPr>
                <a:t>certified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87718029-2775-4DDE-EC57-05E3B815AF5C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717FCD-1A11-C65E-4C79-47535ED6D31C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9FD0D60C-E948-509D-D722-EA9F8EADF9E9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13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0A6ECDC8-5870-4EE9-1478-079B11DAB289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5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</a:rPr>
              <a:t>Design and Digital Art for Video Games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Graphic Design and Motion Graphics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Compositing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, Postproduction and VFX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Espagnol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Espagnol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4A42FC-FE6B-9684-5D1B-C51ABB93102E}"/>
              </a:ext>
            </a:extLst>
          </p:cNvPr>
          <p:cNvSpPr txBox="1"/>
          <p:nvPr/>
        </p:nvSpPr>
        <p:spPr>
          <a:xfrm>
            <a:off x="3968820" y="586167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https://voxelschool.com/en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3E05FE4-B049-7F46-6327-09F10EC93D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FE4EA71-59C4-9BE4-9928-5D9D27377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9DC0703-302C-73E8-D3EE-0F8E2FAA7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7CE7C-CA14-E0BA-0828-28A5EB970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425C6T13#yIS1 ">
            <a:extLst>
              <a:ext uri="{FF2B5EF4-FFF2-40B4-BE49-F238E27FC236}">
                <a16:creationId xmlns:a16="http://schemas.microsoft.com/office/drawing/2014/main" id="{D7DB6E34-C922-C921-589A-94386C30126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0522" y="0"/>
            <a:ext cx="3785145" cy="23948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A7A345-0526-98C1-D26F-45CDBB3F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CB225494-5FA0-2BB8-9986-09B678DD99D6}"/>
              </a:ext>
            </a:extLst>
          </p:cNvPr>
          <p:cNvGrpSpPr/>
          <p:nvPr/>
        </p:nvGrpSpPr>
        <p:grpSpPr>
          <a:xfrm>
            <a:off x="561571" y="1440781"/>
            <a:ext cx="10409348" cy="4038563"/>
            <a:chOff x="865074" y="-1223550"/>
            <a:chExt cx="10409348" cy="4038563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4A0029B1-242D-4F50-9708-5D553777D192}"/>
                </a:ext>
              </a:extLst>
            </p:cNvPr>
            <p:cNvSpPr txBox="1"/>
            <p:nvPr/>
          </p:nvSpPr>
          <p:spPr>
            <a:xfrm>
              <a:off x="865074" y="-1223550"/>
              <a:ext cx="41472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BRASSART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PLUSIEURS CAMPUS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3770418-1144-7F35-61D6-A3D27F9C1823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Campus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conseillés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fonction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du choix de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programme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Equipement de qualité / Ecole privée / Plusieurs campus récents / Petits groupes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7AB7E0C6-2731-C978-CC1F-336032C8F1B2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023DC7-FA18-93B1-12A2-F0135BFC523B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EE458462-48C1-E800-38FF-58BA3EA1718C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14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C39D0C7-116B-AF65-37D9-ECC73F351596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Direction artistique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 / MA)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Animation 3D et immersion (BA / MA)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Design (BA – 4 ans)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135AE5-47D0-6B0D-DFCB-8CADC3F97FFC}"/>
              </a:ext>
            </a:extLst>
          </p:cNvPr>
          <p:cNvSpPr txBox="1"/>
          <p:nvPr/>
        </p:nvSpPr>
        <p:spPr>
          <a:xfrm>
            <a:off x="4477756" y="5833287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www.brassart.fr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347D24E-EE76-8E9F-769B-5D064091C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C4B5E5F-D7B3-B449-B280-058C95ADE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" name="Image 6" descr="P421C3T13#yIS1 ">
            <a:extLst>
              <a:ext uri="{FF2B5EF4-FFF2-40B4-BE49-F238E27FC236}">
                <a16:creationId xmlns:a16="http://schemas.microsoft.com/office/drawing/2014/main" id="{870F03A8-DA52-B350-F8F8-6DF94B5C4536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90000" y="0"/>
            <a:ext cx="2968837" cy="23948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4D5A21-BCCC-A172-7DCF-DBD9AAA29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92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7DAEE-F720-D3A2-ED46-C26EEA518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tudier à l'École Émile Cohl - EEC">
            <a:extLst>
              <a:ext uri="{FF2B5EF4-FFF2-40B4-BE49-F238E27FC236}">
                <a16:creationId xmlns:a16="http://schemas.microsoft.com/office/drawing/2014/main" id="{C1586DF3-6106-D066-FC84-C601644F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272" y="-1"/>
            <a:ext cx="3233592" cy="23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051C2A-9BDD-643F-F7F9-CB319EF4E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632E9045-25FE-8F26-32E5-55C549C6D437}"/>
              </a:ext>
            </a:extLst>
          </p:cNvPr>
          <p:cNvGrpSpPr/>
          <p:nvPr/>
        </p:nvGrpSpPr>
        <p:grpSpPr>
          <a:xfrm>
            <a:off x="561571" y="1440781"/>
            <a:ext cx="10409348" cy="3761564"/>
            <a:chOff x="865074" y="-1223550"/>
            <a:chExt cx="10409348" cy="3761564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6EECF125-883D-709B-1D24-3EB5E6C4F58F}"/>
                </a:ext>
              </a:extLst>
            </p:cNvPr>
            <p:cNvSpPr txBox="1"/>
            <p:nvPr/>
          </p:nvSpPr>
          <p:spPr>
            <a:xfrm>
              <a:off x="865074" y="-1223550"/>
              <a:ext cx="33522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ECOLE DE DESIGN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NANTES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01234892-BB59-6A32-A0E1-E434A372219D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La 3e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année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est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anglais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avec des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étudiants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internationaux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Enseignement par projet / Tout nouveau campus au centre de Nantes / Equipement très varié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EE37C98C-EFB5-6536-F3B7-05890E6623A5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E053938-E969-1D3C-9CB5-E24F4A61562A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0448CC14-2CBF-D67C-D364-E0B233649EFF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15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546F660-B431-6563-54B1-19BCB24455C4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DN MADE Numérique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0FD89-B4BD-2E75-6399-C4C9504C6CEB}"/>
              </a:ext>
            </a:extLst>
          </p:cNvPr>
          <p:cNvSpPr txBox="1"/>
          <p:nvPr/>
        </p:nvSpPr>
        <p:spPr>
          <a:xfrm>
            <a:off x="3864084" y="58461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www.lecolededesign.com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8A4D7EE-34FF-D4FE-6160-0F5E1D2826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2A73E26-66F7-D7DE-7676-0D142F9EA8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374F26-67D0-4377-A91A-97904D22E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1028" name="Picture 4" descr="Emile Cohl propose des formations professionnelles à partir de septembre  2022 – Magelis">
            <a:extLst>
              <a:ext uri="{FF2B5EF4-FFF2-40B4-BE49-F238E27FC236}">
                <a16:creationId xmlns:a16="http://schemas.microsoft.com/office/drawing/2014/main" id="{233B1827-0543-3554-06BF-B43232F3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64" y="0"/>
            <a:ext cx="1855427" cy="239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36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34A95-4B0F-553C-A800-A6ABE73DF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'école de design Nantes Atlantique s'est refait une beauté - IDEAT">
            <a:extLst>
              <a:ext uri="{FF2B5EF4-FFF2-40B4-BE49-F238E27FC236}">
                <a16:creationId xmlns:a16="http://schemas.microsoft.com/office/drawing/2014/main" id="{D606BDB9-FFAF-ACC9-4EB6-22B0E13C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22" y="0"/>
            <a:ext cx="1712913" cy="239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6C399C-8227-2682-D6E8-D3E81604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F359EB19-093B-070F-4C82-6AFE291DE093}"/>
              </a:ext>
            </a:extLst>
          </p:cNvPr>
          <p:cNvGrpSpPr/>
          <p:nvPr/>
        </p:nvGrpSpPr>
        <p:grpSpPr>
          <a:xfrm>
            <a:off x="561571" y="1440781"/>
            <a:ext cx="10409348" cy="3761564"/>
            <a:chOff x="865074" y="-1223550"/>
            <a:chExt cx="10409348" cy="3761564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B291FAA-62BA-888A-E771-3F20CD88776C}"/>
                </a:ext>
              </a:extLst>
            </p:cNvPr>
            <p:cNvSpPr txBox="1"/>
            <p:nvPr/>
          </p:nvSpPr>
          <p:spPr>
            <a:xfrm>
              <a:off x="865074" y="-1223550"/>
              <a:ext cx="35862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ECOLE EMILE COHL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LYON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42993EB3-480F-2588-1D27-1F3B12FFE3CF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Uniquement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sur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leur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campus de Lyon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Excellent niveau pour le dessin d’animation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AB93DC2C-D3A9-00E7-0BCD-045BFE1D5A17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2D2521-88D0-FBF4-0BE6-859C520D29FC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AF06DEA6-5C23-22FD-38AF-6ED859F5E880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16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213183E-738C-4B51-DB35-6A49BF901CA2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Dessinateur Praticien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Dessinateur 3D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19F3F4-1886-9602-CC8A-118784701BD3}"/>
              </a:ext>
            </a:extLst>
          </p:cNvPr>
          <p:cNvSpPr txBox="1"/>
          <p:nvPr/>
        </p:nvSpPr>
        <p:spPr>
          <a:xfrm>
            <a:off x="4010733" y="5833287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https://www.cohl.fr/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8C71418-2C36-9A6D-668F-9315FB7114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CD32488-7F73-8FE1-3E54-A74B251AB9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052" name="Picture 4" descr="6 choses à savoir sur L'École de design Nantes Atlantique | L'École de  design Nantes Atlantique">
            <a:extLst>
              <a:ext uri="{FF2B5EF4-FFF2-40B4-BE49-F238E27FC236}">
                <a16:creationId xmlns:a16="http://schemas.microsoft.com/office/drawing/2014/main" id="{03B338C8-AB71-E01F-628E-71BD6DC3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36" y="0"/>
            <a:ext cx="4265098" cy="23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ADDCBA-3EB5-2317-E64B-540C06D888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76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F61A0-4EFE-9C2F-2FBC-8F47BDEA9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P454C1T15#yIS1 ">
            <a:extLst>
              <a:ext uri="{FF2B5EF4-FFF2-40B4-BE49-F238E27FC236}">
                <a16:creationId xmlns:a16="http://schemas.microsoft.com/office/drawing/2014/main" id="{60F9318C-68D6-A586-6329-AE8ECBCA6127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8846" r="12653"/>
          <a:stretch>
            <a:fillRect/>
          </a:stretch>
        </p:blipFill>
        <p:spPr bwMode="auto">
          <a:xfrm>
            <a:off x="5591001" y="0"/>
            <a:ext cx="3513241" cy="2394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3925035-7BA9-EC77-E8B1-0D9D99B5A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A0A53DB5-E2EF-DEDC-3D7F-002AB0A3964B}"/>
              </a:ext>
            </a:extLst>
          </p:cNvPr>
          <p:cNvGrpSpPr/>
          <p:nvPr/>
        </p:nvGrpSpPr>
        <p:grpSpPr>
          <a:xfrm>
            <a:off x="561571" y="1440781"/>
            <a:ext cx="10409348" cy="4038563"/>
            <a:chOff x="865074" y="-1223550"/>
            <a:chExt cx="10409348" cy="4038563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EF659073-E676-09DD-B3B3-57DA765103FA}"/>
                </a:ext>
              </a:extLst>
            </p:cNvPr>
            <p:cNvSpPr txBox="1"/>
            <p:nvPr/>
          </p:nvSpPr>
          <p:spPr>
            <a:xfrm>
              <a:off x="865074" y="-1223550"/>
              <a:ext cx="41472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ECV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PLUSIEURS CAMPUS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A35A1946-A0BB-472B-BBEB-FED792D34C48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Campus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conseillés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fonction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programme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 BA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Design Graphique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existe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aussi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anglais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(campus de Paris)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mais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le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nombre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 places Erasmus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est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limité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 sur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sélection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l’ECV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Equipement de qualité / Ecole privée / Plusieurs campus récents / Petits groupes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7D78E0C1-5EA4-71B0-48EB-C7B6F274D9E8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5C6ED1-2F34-9BBA-F68F-5670402C3DD6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84ACCCF3-E202-D664-43EC-6A3A0495612A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17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5027F738-51D7-FF11-CCA2-2072E173466F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Design Graphique / Graphic Design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Cinéma d’animation 2D/3D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(BA / MA)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 (ou anglais pour Graphic Design à Paris)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4252F1-B333-8781-044B-FB065E9CEA43}"/>
              </a:ext>
            </a:extLst>
          </p:cNvPr>
          <p:cNvSpPr txBox="1"/>
          <p:nvPr/>
        </p:nvSpPr>
        <p:spPr>
          <a:xfrm>
            <a:off x="4401556" y="5833287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www.ecv.fr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BDEDC0C-3B58-CBB5-007E-AB3E4159F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70335D3-5694-05AB-0668-D210F742E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1CBD94-39C9-71E3-9591-81B344813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12" name="Image 11" descr="P458C4T15#yIS1 ">
            <a:extLst>
              <a:ext uri="{FF2B5EF4-FFF2-40B4-BE49-F238E27FC236}">
                <a16:creationId xmlns:a16="http://schemas.microsoft.com/office/drawing/2014/main" id="{85C32FAA-7A37-8622-D1D0-02715144D370}"/>
              </a:ext>
            </a:extLst>
          </p:cNvPr>
          <p:cNvPicPr>
            <a:picLocks/>
          </p:cNvPicPr>
          <p:nvPr/>
        </p:nvPicPr>
        <p:blipFill rotWithShape="1">
          <a:blip r:embed="rId7" cstate="print"/>
          <a:srcRect r="32969"/>
          <a:stretch>
            <a:fillRect/>
          </a:stretch>
        </p:blipFill>
        <p:spPr bwMode="auto">
          <a:xfrm>
            <a:off x="8766313" y="-1256"/>
            <a:ext cx="3172740" cy="2394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898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AAD044F-F596-811D-184A-BD759E7247B9}"/>
              </a:ext>
            </a:extLst>
          </p:cNvPr>
          <p:cNvSpPr txBox="1"/>
          <p:nvPr/>
        </p:nvSpPr>
        <p:spPr>
          <a:xfrm>
            <a:off x="665311" y="6132125"/>
            <a:ext cx="10401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marR="277495">
              <a:spcBef>
                <a:spcPts val="50"/>
              </a:spcBef>
              <a:buNone/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IDD</a:t>
            </a:r>
            <a:r>
              <a:rPr lang="fr-FR" sz="12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IR,</a:t>
            </a:r>
            <a:r>
              <a:rPr lang="fr-FR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possible</a:t>
            </a:r>
            <a:r>
              <a:rPr lang="fr-FR" sz="12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faire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séjour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Erasmus</a:t>
            </a:r>
            <a:r>
              <a:rPr lang="fr-FR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dans</a:t>
            </a:r>
            <a:r>
              <a:rPr lang="fr-FR" sz="12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une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institution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partenaire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pour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une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autre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option</a:t>
            </a:r>
            <a:r>
              <a:rPr lang="fr-FR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vous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pouvez</a:t>
            </a:r>
            <a:r>
              <a:rPr lang="fr-FR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justifier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d’un</a:t>
            </a:r>
            <a:r>
              <a:rPr lang="fr-FR" sz="120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projet/intérêt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personnel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dans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</a:t>
            </a:r>
            <a:r>
              <a:rPr lang="fr-FR" sz="1200" spc="-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domaine</a:t>
            </a:r>
            <a:r>
              <a:rPr lang="fr-FR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concerné.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78878828-9986-D790-5F7E-D622801BD2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737922"/>
              </p:ext>
            </p:extLst>
          </p:nvPr>
        </p:nvGraphicFramePr>
        <p:xfrm>
          <a:off x="1125389" y="380149"/>
          <a:ext cx="9670209" cy="5751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197">
                  <a:extLst>
                    <a:ext uri="{9D8B030D-6E8A-4147-A177-3AD203B41FA5}">
                      <a16:colId xmlns:a16="http://schemas.microsoft.com/office/drawing/2014/main" val="2213379773"/>
                    </a:ext>
                  </a:extLst>
                </a:gridCol>
                <a:gridCol w="612173">
                  <a:extLst>
                    <a:ext uri="{9D8B030D-6E8A-4147-A177-3AD203B41FA5}">
                      <a16:colId xmlns:a16="http://schemas.microsoft.com/office/drawing/2014/main" val="1030270586"/>
                    </a:ext>
                  </a:extLst>
                </a:gridCol>
                <a:gridCol w="2167523">
                  <a:extLst>
                    <a:ext uri="{9D8B030D-6E8A-4147-A177-3AD203B41FA5}">
                      <a16:colId xmlns:a16="http://schemas.microsoft.com/office/drawing/2014/main" val="3061206383"/>
                    </a:ext>
                  </a:extLst>
                </a:gridCol>
                <a:gridCol w="740303">
                  <a:extLst>
                    <a:ext uri="{9D8B030D-6E8A-4147-A177-3AD203B41FA5}">
                      <a16:colId xmlns:a16="http://schemas.microsoft.com/office/drawing/2014/main" val="1666255435"/>
                    </a:ext>
                  </a:extLst>
                </a:gridCol>
                <a:gridCol w="797249">
                  <a:extLst>
                    <a:ext uri="{9D8B030D-6E8A-4147-A177-3AD203B41FA5}">
                      <a16:colId xmlns:a16="http://schemas.microsoft.com/office/drawing/2014/main" val="974270532"/>
                    </a:ext>
                  </a:extLst>
                </a:gridCol>
                <a:gridCol w="797249">
                  <a:extLst>
                    <a:ext uri="{9D8B030D-6E8A-4147-A177-3AD203B41FA5}">
                      <a16:colId xmlns:a16="http://schemas.microsoft.com/office/drawing/2014/main" val="1543616724"/>
                    </a:ext>
                  </a:extLst>
                </a:gridCol>
                <a:gridCol w="740303">
                  <a:extLst>
                    <a:ext uri="{9D8B030D-6E8A-4147-A177-3AD203B41FA5}">
                      <a16:colId xmlns:a16="http://schemas.microsoft.com/office/drawing/2014/main" val="2734535018"/>
                    </a:ext>
                  </a:extLst>
                </a:gridCol>
                <a:gridCol w="740303">
                  <a:extLst>
                    <a:ext uri="{9D8B030D-6E8A-4147-A177-3AD203B41FA5}">
                      <a16:colId xmlns:a16="http://schemas.microsoft.com/office/drawing/2014/main" val="282327435"/>
                    </a:ext>
                  </a:extLst>
                </a:gridCol>
                <a:gridCol w="740303">
                  <a:extLst>
                    <a:ext uri="{9D8B030D-6E8A-4147-A177-3AD203B41FA5}">
                      <a16:colId xmlns:a16="http://schemas.microsoft.com/office/drawing/2014/main" val="923124512"/>
                    </a:ext>
                  </a:extLst>
                </a:gridCol>
                <a:gridCol w="740303">
                  <a:extLst>
                    <a:ext uri="{9D8B030D-6E8A-4147-A177-3AD203B41FA5}">
                      <a16:colId xmlns:a16="http://schemas.microsoft.com/office/drawing/2014/main" val="2730380003"/>
                    </a:ext>
                  </a:extLst>
                </a:gridCol>
                <a:gridCol w="740303">
                  <a:extLst>
                    <a:ext uri="{9D8B030D-6E8A-4147-A177-3AD203B41FA5}">
                      <a16:colId xmlns:a16="http://schemas.microsoft.com/office/drawing/2014/main" val="709643457"/>
                    </a:ext>
                  </a:extLst>
                </a:gridCol>
              </a:tblGrid>
              <a:tr h="29454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PAYS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ECOLE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3D VFX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3D AF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Com Graph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IDD*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Médéa</a:t>
                      </a:r>
                      <a:endParaRPr lang="fr-BE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IR*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AT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JV</a:t>
                      </a:r>
                      <a:endParaRPr lang="fr-BE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1D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890330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Allemagne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Hochschule Darmstadt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652404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Belgique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DAE / Howest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936385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>
                          <a:effectLst/>
                          <a:latin typeface="Aptos Narrow" panose="020B0004020202020204" pitchFamily="34" charset="0"/>
                        </a:rPr>
                        <a:t>Brésil</a:t>
                      </a:r>
                      <a:endParaRPr lang="fr-B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PUCPR Curitiba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1226"/>
                  </a:ext>
                </a:extLst>
              </a:tr>
              <a:tr h="199695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Canada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Collège Ahuntsic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862979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ULaval Québec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7526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University Regina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95610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UQAC / NAD Montréal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DD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x (+DD)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276003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Corée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Kongju University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126563"/>
                  </a:ext>
                </a:extLst>
              </a:tr>
              <a:tr h="199695">
                <a:tc rowSpan="5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Espagne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ESDAP Badalona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22515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TecnoCampus Barcelone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868923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Umurcia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69935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U-TAD Madrid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120267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Voxel School Madrid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73133"/>
                  </a:ext>
                </a:extLst>
              </a:tr>
              <a:tr h="199695">
                <a:tc rowSpan="9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France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Brassart (plusieurs campus)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023041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Ecole de Design Nantes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405569"/>
                  </a:ext>
                </a:extLst>
              </a:tr>
              <a:tr h="26536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Ecole Emile Cohl Lyon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168281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ECV (plusieurs campus)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20095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18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1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IDEM Perpignan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643245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 Bordeaux-Montaigne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767186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Université Aix-Marseille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13867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Université de Toulon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99220"/>
                  </a:ext>
                </a:extLst>
              </a:tr>
              <a:tr h="199695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Université Montpellier3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187639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Italie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Istituto Pantheon Rome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95045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>
                          <a:effectLst/>
                          <a:latin typeface="Aptos Narrow" panose="020B0004020202020204" pitchFamily="34" charset="0"/>
                        </a:rPr>
                        <a:t>Japon</a:t>
                      </a:r>
                      <a:endParaRPr lang="fr-B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24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ECC Computer College 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538774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Lux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ULuxembourg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221366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 dirty="0">
                          <a:effectLst/>
                          <a:latin typeface="Aptos Narrow" panose="020B0004020202020204" pitchFamily="34" charset="0"/>
                        </a:rPr>
                        <a:t>Suisse</a:t>
                      </a:r>
                      <a:endParaRPr lang="fr-BE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SUPSI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31830"/>
                  </a:ext>
                </a:extLst>
              </a:tr>
              <a:tr h="1996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b="1" u="none" strike="noStrike">
                          <a:effectLst/>
                          <a:latin typeface="Aptos Narrow" panose="020B0004020202020204" pitchFamily="34" charset="0"/>
                        </a:rPr>
                        <a:t>UK</a:t>
                      </a:r>
                      <a:endParaRPr lang="fr-BE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27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fr-BE" sz="110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  <a:hlinkClick r:id="rId2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UWS Paisley</a:t>
                      </a:r>
                      <a:endParaRPr lang="fr-BE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x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fr-BE" sz="1100" u="none" strike="noStrike" dirty="0"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40" marR="7340" marT="73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55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705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3F028-4075-24C7-2676-C0BE7B8A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'Idem forme près de 650 personnes par an aux métiers de la communication, de l'image et du son. DR">
            <a:extLst>
              <a:ext uri="{FF2B5EF4-FFF2-40B4-BE49-F238E27FC236}">
                <a16:creationId xmlns:a16="http://schemas.microsoft.com/office/drawing/2014/main" id="{8AB0BD4D-FFF7-778E-2E64-319D905E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07" y="2439"/>
            <a:ext cx="3837094" cy="23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0D2170-3E9B-BAE9-9D4A-D13FACE1C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7DEA81E1-3912-2D37-CCA1-5B001D3C1CF2}"/>
              </a:ext>
            </a:extLst>
          </p:cNvPr>
          <p:cNvGrpSpPr/>
          <p:nvPr/>
        </p:nvGrpSpPr>
        <p:grpSpPr>
          <a:xfrm>
            <a:off x="561571" y="1440781"/>
            <a:ext cx="10409348" cy="4038563"/>
            <a:chOff x="865074" y="-1223550"/>
            <a:chExt cx="10409348" cy="4038563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3B6B08DD-200C-4526-B00F-6B7DF1C143F0}"/>
                </a:ext>
              </a:extLst>
            </p:cNvPr>
            <p:cNvSpPr txBox="1"/>
            <p:nvPr/>
          </p:nvSpPr>
          <p:spPr>
            <a:xfrm>
              <a:off x="865074" y="-1223550"/>
              <a:ext cx="27350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IDEM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PERPIGNAN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CA8143B9-6233-4F83-C59F-78FFC9186223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Pas de séjour Erasmus possible sur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leur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campus de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Barcelone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Equipement de qualité / Petites classes / Campus uniquement dédié à l'infographie / Environnement pro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C18A8456-A0BC-9432-5261-8561263F6BF9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BEE851-C1F7-19C0-4142-200C48532807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49F4EC8D-3E7B-38DC-4F6C-F41F3109BC11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18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9E189A2D-F26A-3F75-69EF-C6823BD98FD4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Animation 2D-3D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Design graphique et digital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Audiovisuel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6997DB-7E09-7106-89AB-0A475023495F}"/>
              </a:ext>
            </a:extLst>
          </p:cNvPr>
          <p:cNvSpPr txBox="1"/>
          <p:nvPr/>
        </p:nvSpPr>
        <p:spPr>
          <a:xfrm>
            <a:off x="4537023" y="5833287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www.lidem.eu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FD87740-5C01-FA97-2E08-A06D2C1D42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5B13B5C2-1460-17CB-72D1-133F81B15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8" name="Picture 4" descr="Aucune description de photo disponible.">
            <a:extLst>
              <a:ext uri="{FF2B5EF4-FFF2-40B4-BE49-F238E27FC236}">
                <a16:creationId xmlns:a16="http://schemas.microsoft.com/office/drawing/2014/main" id="{A7D21806-3057-B096-8BC6-15A15E6E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680" y="17399"/>
            <a:ext cx="318346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66884E-6A6A-BF85-7C4C-08086E2C1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02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4E906-4CD7-C0FA-7CEE-CEE476BE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472C4T16#yIS1 ">
            <a:extLst>
              <a:ext uri="{FF2B5EF4-FFF2-40B4-BE49-F238E27FC236}">
                <a16:creationId xmlns:a16="http://schemas.microsoft.com/office/drawing/2014/main" id="{B19A2BD1-449F-A3F9-027C-7101DCA0C299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9162" y="-32187"/>
            <a:ext cx="3251576" cy="24052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A606CF-16EA-BDB8-A66D-1029DF29C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052321B2-59CE-87F1-78D4-05110944890C}"/>
              </a:ext>
            </a:extLst>
          </p:cNvPr>
          <p:cNvGrpSpPr/>
          <p:nvPr/>
        </p:nvGrpSpPr>
        <p:grpSpPr>
          <a:xfrm>
            <a:off x="399281" y="1489663"/>
            <a:ext cx="10571638" cy="3712682"/>
            <a:chOff x="702784" y="-1174668"/>
            <a:chExt cx="10571638" cy="371268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F2244982-B13C-0F41-D4D2-709EDAF3D1B7}"/>
                </a:ext>
              </a:extLst>
            </p:cNvPr>
            <p:cNvSpPr txBox="1"/>
            <p:nvPr/>
          </p:nvSpPr>
          <p:spPr>
            <a:xfrm>
              <a:off x="702784" y="-1174668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15F4092F-DFEC-EA3D-9D62-80EA53E090D2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Petites classes / très proche du Master en </a:t>
              </a:r>
              <a:r>
                <a:rPr lang="fr-FR" dirty="0" err="1">
                  <a:latin typeface="DIN 2014" panose="020B0504020202020204" pitchFamily="34" charset="0"/>
                  <a:ea typeface="DIN 2014" panose="020B0504020202020204" pitchFamily="34" charset="0"/>
                </a:rPr>
                <a:t>Transmedia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4E94CAC5-E3D0-5C3D-FBBC-43ED66D87ECC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9C33EC-CA1A-1D0A-46FF-C239802C05E9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81E64C5C-97AF-88B7-D248-D285980E8E79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19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82EB953-FD3C-F83C-29BC-A54DF5E17F64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Conception de projet numérique et narration transmédia (MA)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6089B17-676F-FE0F-0C40-875B38D715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A193229-5AAD-6625-E083-B6785C8F39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3668C0-03E5-0BEE-44B8-CDCF5F43C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7" name="Image 6" descr="P470C3T16#yIS1 ">
            <a:extLst>
              <a:ext uri="{FF2B5EF4-FFF2-40B4-BE49-F238E27FC236}">
                <a16:creationId xmlns:a16="http://schemas.microsoft.com/office/drawing/2014/main" id="{F26BB479-E1EF-614D-836C-68D7E83928E3}"/>
              </a:ext>
            </a:extLst>
          </p:cNvPr>
          <p:cNvPicPr>
            <a:picLocks/>
          </p:cNvPicPr>
          <p:nvPr/>
        </p:nvPicPr>
        <p:blipFill rotWithShape="1">
          <a:blip r:embed="rId6" cstate="print"/>
          <a:srcRect l="6441" r="11966"/>
          <a:stretch>
            <a:fillRect/>
          </a:stretch>
        </p:blipFill>
        <p:spPr bwMode="auto">
          <a:xfrm>
            <a:off x="8800738" y="-22650"/>
            <a:ext cx="2864898" cy="2395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1C4279F-187A-4EC1-8F57-AD21E43DE8BA}"/>
              </a:ext>
            </a:extLst>
          </p:cNvPr>
          <p:cNvSpPr txBox="1"/>
          <p:nvPr/>
        </p:nvSpPr>
        <p:spPr>
          <a:xfrm>
            <a:off x="584012" y="1559445"/>
            <a:ext cx="60932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rPr>
              <a:t>U-BORDEAUX-MONTAIGNE</a:t>
            </a:r>
          </a:p>
          <a:p>
            <a:r>
              <a:rPr lang="en-US" sz="24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rPr>
              <a:t>BORDEAUX – FR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5F9A7E4-CE46-DD09-C635-DD5D15AF74D3}"/>
              </a:ext>
            </a:extLst>
          </p:cNvPr>
          <p:cNvSpPr txBox="1"/>
          <p:nvPr/>
        </p:nvSpPr>
        <p:spPr>
          <a:xfrm>
            <a:off x="2576840" y="5815629"/>
            <a:ext cx="7645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www.u-bordeaux-montaigne.fr/fr/index.html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00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E56C0-DF8E-0AE8-2699-C2A824A6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eut être une image de une personne ou plus et plein air ">
            <a:extLst>
              <a:ext uri="{FF2B5EF4-FFF2-40B4-BE49-F238E27FC236}">
                <a16:creationId xmlns:a16="http://schemas.microsoft.com/office/drawing/2014/main" id="{190C5F18-15AB-A226-733E-9348A90B80D8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0521" y="0"/>
            <a:ext cx="3373915" cy="23936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FAADEC-3A56-FAF8-9021-F7E8755D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747E7292-52CE-A9CD-5EEF-8F1D9AADEE30}"/>
              </a:ext>
            </a:extLst>
          </p:cNvPr>
          <p:cNvGrpSpPr/>
          <p:nvPr/>
        </p:nvGrpSpPr>
        <p:grpSpPr>
          <a:xfrm>
            <a:off x="575103" y="1489663"/>
            <a:ext cx="10395816" cy="4266680"/>
            <a:chOff x="878606" y="-1174668"/>
            <a:chExt cx="10395816" cy="4266680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E87A4D18-C4F0-24E6-D212-1CF75495A248}"/>
                </a:ext>
              </a:extLst>
            </p:cNvPr>
            <p:cNvSpPr txBox="1"/>
            <p:nvPr/>
          </p:nvSpPr>
          <p:spPr>
            <a:xfrm>
              <a:off x="878606" y="-1174668"/>
              <a:ext cx="40895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UNIV. AIX-MARSEILLE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MARSEILLE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6FAEE7E7-C76F-C353-47D9-870909D99205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Possibilité de s’intégrer dans un projet de M1 (écriture et création de 5 courts métrages de fiction en pellicule) ou de M2 (projet commun aux 5 parcours son/montage/prise de vue/musique pour l’image/ prod-réal), même pour les étudiants d’IR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Grande université française mais petit campus un peu en dehors de Marseille / Très bon matériel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17CFADE6-F9B6-859D-340C-4455B09B0C64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54755A2-9C82-7CB4-4196-10D774060347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805E9571-61AC-3D01-31CB-707E20525E4F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DB29144-5A96-A8DF-E7B8-2445313A409D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Arts et techniques de l’image et du son (B3-M2)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D5A997-41E5-AC73-2EF7-62B50853F441}"/>
              </a:ext>
            </a:extLst>
          </p:cNvPr>
          <p:cNvSpPr txBox="1"/>
          <p:nvPr/>
        </p:nvSpPr>
        <p:spPr>
          <a:xfrm>
            <a:off x="3996116" y="582040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www.univ-amu.fr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A029C92-7828-C2C3-E7B4-21DA442A50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F5643B7-8DE5-3F2A-9FDC-F13A2015AC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AA60032-11C0-04BC-8753-4AC59AAFC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7" name="Image 6" descr="Une image contenant intérieur, texte, mur, meubles&#10;&#10;Description générée automatiquement">
            <a:extLst>
              <a:ext uri="{FF2B5EF4-FFF2-40B4-BE49-F238E27FC236}">
                <a16:creationId xmlns:a16="http://schemas.microsoft.com/office/drawing/2014/main" id="{072D770E-5612-B927-C620-7B0C5D63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50" y="-1"/>
            <a:ext cx="3199997" cy="239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E6236-9A0D-8262-6BA5-A93804F4A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472C4T16#yIS1 ">
            <a:extLst>
              <a:ext uri="{FF2B5EF4-FFF2-40B4-BE49-F238E27FC236}">
                <a16:creationId xmlns:a16="http://schemas.microsoft.com/office/drawing/2014/main" id="{C0CACBAE-34E5-FC0B-2539-39F2F62D2146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9162" y="-32187"/>
            <a:ext cx="3251576" cy="240525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F14416-A583-9045-AE72-9EBBC8E41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A083C94D-FA24-0116-0443-2CEF30CC75BB}"/>
              </a:ext>
            </a:extLst>
          </p:cNvPr>
          <p:cNvGrpSpPr/>
          <p:nvPr/>
        </p:nvGrpSpPr>
        <p:grpSpPr>
          <a:xfrm>
            <a:off x="580540" y="1495583"/>
            <a:ext cx="10390379" cy="3983761"/>
            <a:chOff x="884043" y="-1168748"/>
            <a:chExt cx="10390379" cy="3983761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392B51C-3049-FA65-335F-F8805412EA0E}"/>
                </a:ext>
              </a:extLst>
            </p:cNvPr>
            <p:cNvSpPr txBox="1"/>
            <p:nvPr/>
          </p:nvSpPr>
          <p:spPr>
            <a:xfrm>
              <a:off x="884043" y="-1168748"/>
              <a:ext cx="336983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UNIV. DE TOULON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TOULON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43F2900-CB91-8374-93A7-076B9FB9B137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Philosophie proche de la HEAJ / Equipements média à la pointe / 2 campus dont l’un en centre-ville / Bon service international / transports en commun efficaces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491398A8-0E84-8C8B-7DD0-438746045309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FEA903-11B0-491F-DD4B-65DC85778DD9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E1103132-4D58-8E54-FA78-97742457683E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21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92BB953-0B8C-3425-AA41-B08DD7B4E9C7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Création numérique (MA)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Techniques du son et de l’image (B3)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25ADCE-071F-6FBF-2D92-756C79A263FE}"/>
              </a:ext>
            </a:extLst>
          </p:cNvPr>
          <p:cNvSpPr txBox="1"/>
          <p:nvPr/>
        </p:nvSpPr>
        <p:spPr>
          <a:xfrm>
            <a:off x="4357687" y="5772007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www.univ-tln.fr/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3B50B7C-C0AA-9618-84DE-E0B4408A8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1389C0C-C316-5A3F-EC4C-CC0AED7E6B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9B3A86-F953-AA2D-63BE-1D69D3E50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7" name="Image 6" descr="P470C3T16#yIS1 ">
            <a:extLst>
              <a:ext uri="{FF2B5EF4-FFF2-40B4-BE49-F238E27FC236}">
                <a16:creationId xmlns:a16="http://schemas.microsoft.com/office/drawing/2014/main" id="{41AB3CA1-7872-ADE1-EAEB-06728CC4DB36}"/>
              </a:ext>
            </a:extLst>
          </p:cNvPr>
          <p:cNvPicPr>
            <a:picLocks/>
          </p:cNvPicPr>
          <p:nvPr/>
        </p:nvPicPr>
        <p:blipFill rotWithShape="1">
          <a:blip r:embed="rId7" cstate="print"/>
          <a:srcRect l="6441" r="11966"/>
          <a:stretch>
            <a:fillRect/>
          </a:stretch>
        </p:blipFill>
        <p:spPr bwMode="auto">
          <a:xfrm>
            <a:off x="8800738" y="-22650"/>
            <a:ext cx="2864898" cy="2395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324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89482-A8A9-8ED2-EC22-4D394A38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FE01B3B-6A9C-52CB-51DB-BBDCF91C640B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6214" r="5889"/>
          <a:stretch>
            <a:fillRect/>
          </a:stretch>
        </p:blipFill>
        <p:spPr bwMode="auto">
          <a:xfrm>
            <a:off x="5570522" y="-1"/>
            <a:ext cx="2950628" cy="2393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DD93688-314C-088C-3FD1-6795C1483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D21FB302-709C-2D89-7991-882B5D5CA15B}"/>
              </a:ext>
            </a:extLst>
          </p:cNvPr>
          <p:cNvGrpSpPr/>
          <p:nvPr/>
        </p:nvGrpSpPr>
        <p:grpSpPr>
          <a:xfrm>
            <a:off x="644322" y="1489663"/>
            <a:ext cx="10326597" cy="3712682"/>
            <a:chOff x="947825" y="-1174668"/>
            <a:chExt cx="10326597" cy="371268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2CF8A2D6-45EB-CCCB-79BC-C1317EAF52AA}"/>
                </a:ext>
              </a:extLst>
            </p:cNvPr>
            <p:cNvSpPr txBox="1"/>
            <p:nvPr/>
          </p:nvSpPr>
          <p:spPr>
            <a:xfrm>
              <a:off x="947825" y="-1174668"/>
              <a:ext cx="331052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UMONTPELLIER 3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MONTPELLIER - FR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198EEED-C691-C1E1-291A-5A9CE2FD2710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Grande université française / Combine des aspects pratiques (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comme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 une Slow Game Jam) et plus théoriques/critiques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193A14F3-CADA-F5DF-85B5-B4FBA26C6709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1E7E9E5-121F-AFBF-11DC-9F855A0D8654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D2E1CB60-770F-E4AA-B744-80B5C579F42A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22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47435CA-B965-E1FA-205C-32E55A3D66D4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Arts plastiques – Parcours Jeu vidéo (M2)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CDCFE4-95D1-7DBA-78E4-BCC200457FA2}"/>
              </a:ext>
            </a:extLst>
          </p:cNvPr>
          <p:cNvSpPr txBox="1"/>
          <p:nvPr/>
        </p:nvSpPr>
        <p:spPr>
          <a:xfrm>
            <a:off x="3996116" y="582040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www.univ-montp3.fr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C3963F80-D64E-F8D8-A72D-B1A7FB9253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BF42201-723E-1B38-7B45-715B51A794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EA03BD-20FB-389E-2F44-EE7D03BDC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10" name="Image 9" descr="Aucune description de photo disponible. ">
            <a:extLst>
              <a:ext uri="{FF2B5EF4-FFF2-40B4-BE49-F238E27FC236}">
                <a16:creationId xmlns:a16="http://schemas.microsoft.com/office/drawing/2014/main" id="{42685E14-7647-E5B9-9493-1265D797E125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96102" y="-20560"/>
            <a:ext cx="3251576" cy="241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82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D3484-D8CE-9E27-5F69-BF9B1DF2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50DECE2D-DA8E-8457-424F-2D0AFCC43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93" y="1"/>
            <a:ext cx="1849624" cy="237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B5D87C-49F2-7D36-4711-2ECFC9C8F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352A44B4-91EA-EC44-BEAC-071AAD8B03AA}"/>
              </a:ext>
            </a:extLst>
          </p:cNvPr>
          <p:cNvGrpSpPr/>
          <p:nvPr/>
        </p:nvGrpSpPr>
        <p:grpSpPr>
          <a:xfrm>
            <a:off x="399281" y="1489663"/>
            <a:ext cx="10571638" cy="3989681"/>
            <a:chOff x="702784" y="-1174668"/>
            <a:chExt cx="10571638" cy="3989681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E02A0185-26DC-E576-345E-7AD169A761A4}"/>
                </a:ext>
              </a:extLst>
            </p:cNvPr>
            <p:cNvSpPr txBox="1"/>
            <p:nvPr/>
          </p:nvSpPr>
          <p:spPr>
            <a:xfrm>
              <a:off x="702784" y="-1174668"/>
              <a:ext cx="347563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ISTITUTO PANTHEON</a:t>
              </a:r>
            </a:p>
            <a:p>
              <a:r>
                <a:rPr lang="en-US" sz="24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ROME - IT</a:t>
              </a:r>
            </a:p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6D17A3B-EF65-F139-3171-9099C0631723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Graphic Design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est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entre IDD et IR</a:t>
              </a:r>
            </a:p>
            <a:p>
              <a:pPr algn="just"/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Possibilité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suivre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les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cours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sur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leur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campus de Milan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Locaux bien équipés au centre de Rome / Liens forts avec l’industrie / Cours enregistrés avec sous-titres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DFC71F24-2BDE-83CE-9086-23C38057F768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44E9F3-64E7-525A-2F0F-FA658E4B469D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ED311C16-22E8-4514-99A4-33B5691BA9F5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23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3A6F709-728F-12FD-CD6C-7839F73F5A0A}"/>
              </a:ext>
            </a:extLst>
          </p:cNvPr>
          <p:cNvSpPr txBox="1"/>
          <p:nvPr/>
        </p:nvSpPr>
        <p:spPr>
          <a:xfrm>
            <a:off x="462906" y="2625716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Graphic and Game Design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Graphic Design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Italien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Italien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6C57D54-468E-D190-6635-6D025F1745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48F718E7-38CB-AC32-A47B-B1606A0409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250FBE-C7B0-72E4-7CCA-67B3B9F49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FC11443-C63A-8028-D0E3-6089EE4D6CCE}"/>
              </a:ext>
            </a:extLst>
          </p:cNvPr>
          <p:cNvSpPr txBox="1"/>
          <p:nvPr/>
        </p:nvSpPr>
        <p:spPr>
          <a:xfrm>
            <a:off x="4046550" y="5713117"/>
            <a:ext cx="60932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https://istitutopantheon.it/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  <a:p>
            <a:endParaRPr lang="fr-BE" sz="1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9" name="Image 8" descr="Une image contenant intérieur, mur, texte, bureau&#10;&#10;Description générée automatiquement">
            <a:extLst>
              <a:ext uri="{FF2B5EF4-FFF2-40B4-BE49-F238E27FC236}">
                <a16:creationId xmlns:a16="http://schemas.microsoft.com/office/drawing/2014/main" id="{0F4C9B97-8D98-B8B8-D4E0-0FE6380C0C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16" y="0"/>
            <a:ext cx="3164579" cy="2373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3EC26-AF43-A806-A2BA-A4B83B60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lein air, bâtiment, arbre, fenêtre&#10;&#10;Le contenu généré par l’IA peut être incorrect.">
            <a:extLst>
              <a:ext uri="{FF2B5EF4-FFF2-40B4-BE49-F238E27FC236}">
                <a16:creationId xmlns:a16="http://schemas.microsoft.com/office/drawing/2014/main" id="{B31BC20C-E03E-F8CB-8434-D5240B73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21" y="-12326"/>
            <a:ext cx="1627759" cy="23853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24849E-796B-4BE0-8F5E-2923E5B0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3583A269-39FB-03B9-0A31-A9AB1C18B7C5}"/>
              </a:ext>
            </a:extLst>
          </p:cNvPr>
          <p:cNvGrpSpPr/>
          <p:nvPr/>
        </p:nvGrpSpPr>
        <p:grpSpPr>
          <a:xfrm>
            <a:off x="399281" y="1489663"/>
            <a:ext cx="10571638" cy="3989681"/>
            <a:chOff x="702784" y="-1174668"/>
            <a:chExt cx="10571638" cy="3989681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15DE184B-C666-8C3F-A0AC-936C00B75850}"/>
                </a:ext>
              </a:extLst>
            </p:cNvPr>
            <p:cNvSpPr txBox="1"/>
            <p:nvPr/>
          </p:nvSpPr>
          <p:spPr>
            <a:xfrm>
              <a:off x="702784" y="-1174668"/>
              <a:ext cx="41504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ECC COMPUTER COLLEGE</a:t>
              </a:r>
            </a:p>
            <a:p>
              <a:r>
                <a:rPr lang="en-US" sz="24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OSAKA - JP</a:t>
              </a:r>
            </a:p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E3CD7B7-5092-3B3B-E3BD-32416BD6C31F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La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connaissance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japonais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parlé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et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écrit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est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indispensable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Petits groupes / Locaux et équipement moderne / Coordinatrice internationale parlant français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6C049873-34E0-73D5-7284-2B440DB397C0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01BC28-EDA4-9BDF-6FC7-3A3C17121A58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510FF9AE-9A43-F552-17E2-16AD64E7FEE0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24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0E7C31E-F417-460F-1DF3-7FC6E98E8937}"/>
              </a:ext>
            </a:extLst>
          </p:cNvPr>
          <p:cNvSpPr txBox="1"/>
          <p:nvPr/>
        </p:nvSpPr>
        <p:spPr>
          <a:xfrm>
            <a:off x="462906" y="2625716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Programming (BA – 3 ou 4 ans)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CG (BA – 3 ou 4 ans)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Planner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Japonais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Japonais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3D580D0-5A1F-8886-48C9-90FBC4ECDC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78968FC4-4FBE-6514-600D-D01D451C26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5590F7-A88D-2F4D-01AD-33FA085C6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93026D-59AA-14CB-136E-639B5A68ECDC}"/>
              </a:ext>
            </a:extLst>
          </p:cNvPr>
          <p:cNvSpPr txBox="1"/>
          <p:nvPr/>
        </p:nvSpPr>
        <p:spPr>
          <a:xfrm>
            <a:off x="4046550" y="5713117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https://comp.ecc.ac.jp/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15" name="Image 14" descr="Une image contenant intérieur, meubles, table, texte&#10;&#10;Le contenu généré par l’IA peut être incorrect.">
            <a:extLst>
              <a:ext uri="{FF2B5EF4-FFF2-40B4-BE49-F238E27FC236}">
                <a16:creationId xmlns:a16="http://schemas.microsoft.com/office/drawing/2014/main" id="{0B369159-7699-B06E-033A-A4B6142EF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280" y="-17509"/>
            <a:ext cx="4219498" cy="239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11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1BC0-2543-F2D1-67CD-3F02423D2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nuage, plein air, ciel, bâtiment&#10;&#10;Le contenu généré par l’IA peut être incorrect.">
            <a:extLst>
              <a:ext uri="{FF2B5EF4-FFF2-40B4-BE49-F238E27FC236}">
                <a16:creationId xmlns:a16="http://schemas.microsoft.com/office/drawing/2014/main" id="{1DD9D74C-6C09-030C-4761-4F6AB299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22" y="2556"/>
            <a:ext cx="1779802" cy="23730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E00C56C-83A9-D035-1F15-F9DB4462F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D7A71176-B499-130E-C48E-9DBCCAA334C2}"/>
              </a:ext>
            </a:extLst>
          </p:cNvPr>
          <p:cNvGrpSpPr/>
          <p:nvPr/>
        </p:nvGrpSpPr>
        <p:grpSpPr>
          <a:xfrm>
            <a:off x="399281" y="1489663"/>
            <a:ext cx="10571638" cy="3712682"/>
            <a:chOff x="702784" y="-1174668"/>
            <a:chExt cx="10571638" cy="371268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BF1E3C2D-BD4F-A7E2-5B5A-AA3ADFA03503}"/>
                </a:ext>
              </a:extLst>
            </p:cNvPr>
            <p:cNvSpPr txBox="1"/>
            <p:nvPr/>
          </p:nvSpPr>
          <p:spPr>
            <a:xfrm>
              <a:off x="702784" y="-1174668"/>
              <a:ext cx="28889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ULUXEMBOURG</a:t>
              </a:r>
            </a:p>
            <a:p>
              <a:r>
                <a:rPr lang="en-US" sz="24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LUXEMBOURG - LUX</a:t>
              </a:r>
            </a:p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3194A9F-1C64-92A6-8F38-9A33679973CE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3 places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Petites classes / Qualité du niveau graphique / Relativement proche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60CFA943-6CE6-BC49-93C5-18743F81E395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F1F6BE-C05A-5C84-AC07-F3B5EB283245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964BB2A4-EC1A-993D-3960-0D1B8E6B9F78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25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FA663C8-003C-AE1E-910C-A4255481675B}"/>
              </a:ext>
            </a:extLst>
          </p:cNvPr>
          <p:cNvSpPr txBox="1"/>
          <p:nvPr/>
        </p:nvSpPr>
        <p:spPr>
          <a:xfrm>
            <a:off x="462906" y="2625716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Animation 3D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 / 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 / Luxembourgeois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7614B3F-9561-936F-2AB6-DBC12C060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4F571CC-EFD6-FF31-BA86-8ACE64C54C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BFAA3B-4A18-FEAD-198A-B74F7C2AA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39730C-3A11-51EE-9B76-733EB0FA4E06}"/>
              </a:ext>
            </a:extLst>
          </p:cNvPr>
          <p:cNvSpPr txBox="1"/>
          <p:nvPr/>
        </p:nvSpPr>
        <p:spPr>
          <a:xfrm>
            <a:off x="3865418" y="5841981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https://www.uni.lu/fr/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AutoShape 2" descr="Aperçu de l’image">
            <a:extLst>
              <a:ext uri="{FF2B5EF4-FFF2-40B4-BE49-F238E27FC236}">
                <a16:creationId xmlns:a16="http://schemas.microsoft.com/office/drawing/2014/main" id="{D259FA5D-714E-2D70-CCB1-E0D0D2069C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3" name="Image 12" descr="Une image contenant intérieur, Immeuble de bureaux, mur, meubles&#10;&#10;Le contenu généré par l’IA peut être incorrect.">
            <a:extLst>
              <a:ext uri="{FF2B5EF4-FFF2-40B4-BE49-F238E27FC236}">
                <a16:creationId xmlns:a16="http://schemas.microsoft.com/office/drawing/2014/main" id="{209069DE-3B2F-CC59-6BB6-D13063640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0324" y="10661"/>
            <a:ext cx="3145794" cy="23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2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689E6-86CC-DEB4-5BCD-2AF92ADED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cation - Campus SUPSI di Mendrisio">
            <a:extLst>
              <a:ext uri="{FF2B5EF4-FFF2-40B4-BE49-F238E27FC236}">
                <a16:creationId xmlns:a16="http://schemas.microsoft.com/office/drawing/2014/main" id="{0D768B9B-A50C-1366-6DC1-35A3BAFD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22" y="-11158"/>
            <a:ext cx="3160008" cy="23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799EC3-AF4B-F823-40F7-C538DB574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63864EA9-51B7-DAAC-CF60-667DE92225FB}"/>
              </a:ext>
            </a:extLst>
          </p:cNvPr>
          <p:cNvGrpSpPr/>
          <p:nvPr/>
        </p:nvGrpSpPr>
        <p:grpSpPr>
          <a:xfrm>
            <a:off x="399281" y="1489663"/>
            <a:ext cx="10571638" cy="3712682"/>
            <a:chOff x="702784" y="-1174668"/>
            <a:chExt cx="10571638" cy="371268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04AB33BC-EC86-D1C2-EFF4-3611C36C6B71}"/>
                </a:ext>
              </a:extLst>
            </p:cNvPr>
            <p:cNvSpPr txBox="1"/>
            <p:nvPr/>
          </p:nvSpPr>
          <p:spPr>
            <a:xfrm>
              <a:off x="702784" y="-1174668"/>
              <a:ext cx="296267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SUPSI</a:t>
              </a:r>
            </a:p>
            <a:p>
              <a:r>
                <a:rPr lang="en-US" sz="24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MENDRISIO - SUISSE</a:t>
              </a:r>
            </a:p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79371E77-BDAF-524B-A8F3-AF3B49005CCB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orientations: Graphic and Brand design et Media and Interaction design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Equipement de qualité / Petites classes / Bel environnement / Campus très récent 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3C2C83D3-7A8C-10E4-99E1-914161F507B8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B1F72E3-E59C-90D7-4C63-2B54AA4F108A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B7C59C5E-784D-AB77-DDD9-48B65006BCF2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26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0E4E1E69-552B-B51A-36AA-A46F97E9F7B9}"/>
              </a:ext>
            </a:extLst>
          </p:cNvPr>
          <p:cNvSpPr txBox="1"/>
          <p:nvPr/>
        </p:nvSpPr>
        <p:spPr>
          <a:xfrm>
            <a:off x="399281" y="2634410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Communication visuelle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Italien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Italien / français / allemand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604B4FF-33E1-5443-6FF4-DBE95C2741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FF9E39D7-2500-2926-D0C4-DC02E61405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0E4A73-28F9-5911-63C4-EE5A8C661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382B86-CE15-B238-B06C-CCE63DACC387}"/>
              </a:ext>
            </a:extLst>
          </p:cNvPr>
          <p:cNvSpPr txBox="1"/>
          <p:nvPr/>
        </p:nvSpPr>
        <p:spPr>
          <a:xfrm>
            <a:off x="4463274" y="5850675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www.supsi.ch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AutoShape 2" descr="Aperçu de l’image">
            <a:extLst>
              <a:ext uri="{FF2B5EF4-FFF2-40B4-BE49-F238E27FC236}">
                <a16:creationId xmlns:a16="http://schemas.microsoft.com/office/drawing/2014/main" id="{6D220DF6-6755-1799-A467-C1FE11186D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8" name="Picture 4" descr="SUPSI: design and training - Ticino Welcome">
            <a:extLst>
              <a:ext uri="{FF2B5EF4-FFF2-40B4-BE49-F238E27FC236}">
                <a16:creationId xmlns:a16="http://schemas.microsoft.com/office/drawing/2014/main" id="{17956184-8597-4720-07F2-F6326311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531" y="-11159"/>
            <a:ext cx="1580004" cy="23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138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D8FC8-B5A3-7349-B348-37D6D2EF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mpuses | UWS | University of the West of Scotland ">
            <a:extLst>
              <a:ext uri="{FF2B5EF4-FFF2-40B4-BE49-F238E27FC236}">
                <a16:creationId xmlns:a16="http://schemas.microsoft.com/office/drawing/2014/main" id="{555A08FF-3B8F-8D81-80B5-C5682CB7964B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0522" y="-3556"/>
            <a:ext cx="2995508" cy="23735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48D7188-51C5-A3DF-ED1F-30DA502EC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4F59D188-F9CA-FB15-4634-1B275A2DE541}"/>
              </a:ext>
            </a:extLst>
          </p:cNvPr>
          <p:cNvGrpSpPr/>
          <p:nvPr/>
        </p:nvGrpSpPr>
        <p:grpSpPr>
          <a:xfrm>
            <a:off x="399281" y="1489663"/>
            <a:ext cx="10571638" cy="4266680"/>
            <a:chOff x="702784" y="-1174668"/>
            <a:chExt cx="10571638" cy="4266680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FC5EA264-168B-11AD-5778-B039FF37019D}"/>
                </a:ext>
              </a:extLst>
            </p:cNvPr>
            <p:cNvSpPr txBox="1"/>
            <p:nvPr/>
          </p:nvSpPr>
          <p:spPr>
            <a:xfrm>
              <a:off x="702784" y="-1174668"/>
              <a:ext cx="197361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UWS</a:t>
              </a:r>
            </a:p>
            <a:p>
              <a:r>
                <a:rPr lang="en-US" sz="24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PAISLEY - UK</a:t>
              </a:r>
            </a:p>
            <a:p>
              <a:endParaRPr lang="en-US" sz="2800" b="1" dirty="0"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07619DC-4E89-8F17-8F7C-585E4F997DF6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1 place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Pas de visa nécessaire pour un séjour d’études de moins de 6 mois, mais des documents à avoir : 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https://www.gov.uk/check-uk-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visa/y/</a:t>
              </a:r>
              <a:r>
                <a:rPr lang="fr-FR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belgium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/</a:t>
              </a:r>
              <a:r>
                <a:rPr lang="fr-FR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study</a:t>
              </a:r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/</a:t>
              </a:r>
              <a:r>
                <a:rPr lang="fr-FR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six_months_or_less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Spécialisation en web dev / Petites classes / Immersion en anglais / Petite ville écossaise à 2 pas de Glasgow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D5FB99BE-ACC6-A0AC-A28A-D65867C1C0F5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AA44709-A916-147F-E599-743B70F29B06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236D34B5-D70E-D83D-D57A-88E51A1829E5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27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3D96731D-C2EE-A0D0-BBBC-B40D52AE375C}"/>
              </a:ext>
            </a:extLst>
          </p:cNvPr>
          <p:cNvSpPr txBox="1"/>
          <p:nvPr/>
        </p:nvSpPr>
        <p:spPr>
          <a:xfrm>
            <a:off x="399281" y="2634410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5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Web &amp; Mobile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Development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BSc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 / Ecossais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C6014F9-971D-4D79-EBBF-9EA9ABB370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352502" cy="23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6982EDD5-1267-3D73-39D7-5DAE2CF32C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015047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3BBC17-5C93-2B61-53B1-98FA2E59A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2092005-5B39-3069-A795-2FD9EDAB900F}"/>
              </a:ext>
            </a:extLst>
          </p:cNvPr>
          <p:cNvSpPr txBox="1"/>
          <p:nvPr/>
        </p:nvSpPr>
        <p:spPr>
          <a:xfrm>
            <a:off x="3692890" y="5850675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https://www.uws.ac.uk/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sp>
        <p:nvSpPr>
          <p:cNvPr id="5" name="AutoShape 2" descr="Aperçu de l’image">
            <a:extLst>
              <a:ext uri="{FF2B5EF4-FFF2-40B4-BE49-F238E27FC236}">
                <a16:creationId xmlns:a16="http://schemas.microsoft.com/office/drawing/2014/main" id="{B273F0CF-B229-143B-002E-CC531EC8D9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" name="Image 6" descr="UWS Paisley Campus Student Hub | Graven ">
            <a:extLst>
              <a:ext uri="{FF2B5EF4-FFF2-40B4-BE49-F238E27FC236}">
                <a16:creationId xmlns:a16="http://schemas.microsoft.com/office/drawing/2014/main" id="{55A0E81A-D0F5-4137-E174-100EC9A6E3A8}"/>
              </a:ext>
            </a:extLst>
          </p:cNvPr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03721" y="-3556"/>
            <a:ext cx="3498889" cy="23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8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pic>
        <p:nvPicPr>
          <p:cNvPr id="2" name="Image 1" descr="P247C2T2#yIS1 ">
            <a:extLst>
              <a:ext uri="{FF2B5EF4-FFF2-40B4-BE49-F238E27FC236}">
                <a16:creationId xmlns:a16="http://schemas.microsoft.com/office/drawing/2014/main" id="{064E1BBE-5DD0-010A-390B-36A79D191A62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3528" y="-1"/>
            <a:ext cx="2632566" cy="2379786"/>
          </a:xfrm>
          <a:prstGeom prst="rect">
            <a:avLst/>
          </a:prstGeom>
        </p:spPr>
      </p:pic>
      <p:grpSp>
        <p:nvGrpSpPr>
          <p:cNvPr id="17" name="Group 1"/>
          <p:cNvGrpSpPr/>
          <p:nvPr/>
        </p:nvGrpSpPr>
        <p:grpSpPr>
          <a:xfrm>
            <a:off x="381001" y="1551427"/>
            <a:ext cx="10589918" cy="5001737"/>
            <a:chOff x="684504" y="-1112904"/>
            <a:chExt cx="10589918" cy="5001737"/>
          </a:xfrm>
        </p:grpSpPr>
        <p:sp>
          <p:nvSpPr>
            <p:cNvPr id="18" name="TextBox 3"/>
            <p:cNvSpPr txBox="1"/>
            <p:nvPr/>
          </p:nvSpPr>
          <p:spPr>
            <a:xfrm>
              <a:off x="684504" y="-1112904"/>
              <a:ext cx="53925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HOSCHSCHULE DARMSTADT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DARMSTADT - DE</a:t>
              </a:r>
            </a:p>
          </p:txBody>
        </p:sp>
        <p:sp>
          <p:nvSpPr>
            <p:cNvPr id="19" name="TextBox 4"/>
            <p:cNvSpPr txBox="1"/>
            <p:nvPr/>
          </p:nvSpPr>
          <p:spPr>
            <a:xfrm>
              <a:off x="5941719" y="-47309"/>
              <a:ext cx="5332703" cy="393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Fin du Q1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vers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mi-Février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Frais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administratifs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 287€ (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mais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transports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gratuits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just"/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Logement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possible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résidence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étudiante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Pédagogie par projets / Spécialisation en tech art / Orientation internationale / Equipement et infrastructure récents / Ville paisible</a:t>
              </a:r>
            </a:p>
            <a:p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Voir </a:t>
              </a:r>
              <a:r>
                <a:rPr lang="de-DE" u="sng" dirty="0">
                  <a:hlinkClick r:id="rId5" tooltip="https://www.youtube.com/watch?v=8I2lmWJrCxE&amp;t=91s"/>
                </a:rPr>
                <a:t>Video</a:t>
              </a:r>
              <a:r>
                <a:rPr lang="de-DE" u="sng" dirty="0"/>
                <a:t> </a:t>
              </a:r>
              <a:r>
                <a:rPr lang="de-DE" dirty="0"/>
                <a:t>et</a:t>
              </a:r>
              <a:r>
                <a:rPr lang="de-DE" u="sng" dirty="0"/>
                <a:t> </a:t>
              </a:r>
              <a:r>
                <a:rPr lang="de-DE" u="sng" dirty="0">
                  <a:hlinkClick r:id="rId6" tooltip="https://international.h-da.de/en/1/your-stay-at-h-da/students/international-exchange-students/information-a-z/darmstadt-dieburg"/>
                </a:rPr>
                <a:t>Website (</a:t>
              </a:r>
              <a:r>
                <a:rPr lang="de-DE" u="sng" dirty="0" err="1">
                  <a:hlinkClick r:id="rId6" tooltip="https://international.h-da.de/en/1/your-stay-at-h-da/students/international-exchange-students/information-a-z/darmstadt-dieburg"/>
                </a:rPr>
                <a:t>about</a:t>
              </a:r>
              <a:r>
                <a:rPr lang="de-DE" u="sng" dirty="0">
                  <a:hlinkClick r:id="rId6" tooltip="https://international.h-da.de/en/1/your-stay-at-h-da/students/international-exchange-students/information-a-z/darmstadt-dieburg"/>
                </a:rPr>
                <a:t> Darmstadt)</a:t>
              </a:r>
              <a:endParaRPr lang="de-DE" dirty="0"/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" name="Group 16"/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/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10267306" y="272527"/>
              <a:ext cx="1673118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01</a:t>
              </a:r>
            </a:p>
          </p:txBody>
        </p:sp>
      </p:grpSp>
      <p:pic>
        <p:nvPicPr>
          <p:cNvPr id="3" name="Image 2" descr="P251C5T2#yIS1 ">
            <a:extLst>
              <a:ext uri="{FF2B5EF4-FFF2-40B4-BE49-F238E27FC236}">
                <a16:creationId xmlns:a16="http://schemas.microsoft.com/office/drawing/2014/main" id="{97D85CA5-F22C-7D96-C307-874E8F155755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90833" y="0"/>
            <a:ext cx="2875265" cy="23797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516D52-B0A3-E46B-5580-1DE874B04205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8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Animation and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Animation and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direction (MA)</a:t>
            </a:r>
          </a:p>
          <a:p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Expanded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Realities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(BA)</a:t>
            </a:r>
          </a:p>
          <a:p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Expanded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Media (MA)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Allemand (souhaité mais pas indispensable)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82482D-EA48-2A8A-6442-8A4BED3772EF}"/>
              </a:ext>
            </a:extLst>
          </p:cNvPr>
          <p:cNvSpPr txBox="1"/>
          <p:nvPr/>
        </p:nvSpPr>
        <p:spPr>
          <a:xfrm>
            <a:off x="4203221" y="58461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effectLst/>
                <a:latin typeface="DIN 2014" panose="020B0504020202020204" pitchFamily="34" charset="0"/>
                <a:ea typeface="DIN 2014" panose="020B05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https://h-da.de/en/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4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8CCF0-2CB3-78AD-461D-53BE11B4F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277#y3 ">
            <a:extLst>
              <a:ext uri="{FF2B5EF4-FFF2-40B4-BE49-F238E27FC236}">
                <a16:creationId xmlns:a16="http://schemas.microsoft.com/office/drawing/2014/main" id="{086582A0-8697-8840-4780-30F4CA8BE868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2497" y="-1"/>
            <a:ext cx="3247986" cy="23797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1A6EBE-E573-7AE1-7B6A-DDBA7A9D6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15D25B07-F284-ED07-BD03-9481EC1D177A}"/>
              </a:ext>
            </a:extLst>
          </p:cNvPr>
          <p:cNvGrpSpPr/>
          <p:nvPr/>
        </p:nvGrpSpPr>
        <p:grpSpPr>
          <a:xfrm>
            <a:off x="561571" y="1440781"/>
            <a:ext cx="10409348" cy="4281386"/>
            <a:chOff x="865074" y="-1223550"/>
            <a:chExt cx="10409348" cy="4281386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8E8AB69D-04AA-43D9-C09F-CC7E5E5A70D9}"/>
                </a:ext>
              </a:extLst>
            </p:cNvPr>
            <p:cNvSpPr txBox="1"/>
            <p:nvPr/>
          </p:nvSpPr>
          <p:spPr>
            <a:xfrm>
              <a:off x="865074" y="-1223550"/>
              <a:ext cx="27687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DAE /HOWEST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KORTRIJK - BE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BFE5FD4E-8DF0-24F3-A80D-90F81B56D7D6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310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/>
                <a:t>Philosophie proche de la HEAJ / Equipement et infrastructure récents / Studio sur place / </a:t>
              </a:r>
              <a:r>
                <a:rPr lang="fr-FR" dirty="0" err="1"/>
                <a:t>Industry</a:t>
              </a:r>
              <a:r>
                <a:rPr lang="fr-FR" dirty="0"/>
                <a:t> sessions (présentations de professionnels chaque semaine) / Campus uniquement dédié à la 3D et au JV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A9B05D25-4D84-D7E6-9A4F-04F58004A82A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C6F953A-8A2A-DEF8-E5FA-9D151E469E78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2AC078D8-258A-13DE-428A-1A8B18D24B1E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02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C934EBE-2E7B-F089-0F02-6D74D7C81CF3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3D Production and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visual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effects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graphics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production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Independent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production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Game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development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Néerlandais (souhaité mais pas indispensable)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68F06C-66AE-71BF-3F61-8CE640DDEACB}"/>
              </a:ext>
            </a:extLst>
          </p:cNvPr>
          <p:cNvSpPr txBox="1"/>
          <p:nvPr/>
        </p:nvSpPr>
        <p:spPr>
          <a:xfrm>
            <a:off x="3371949" y="5864345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www.digitalartsandentertainment.be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7" name="Image 6" descr="P277#y6 ">
            <a:extLst>
              <a:ext uri="{FF2B5EF4-FFF2-40B4-BE49-F238E27FC236}">
                <a16:creationId xmlns:a16="http://schemas.microsoft.com/office/drawing/2014/main" id="{FCF7D07E-5020-DAC0-9F90-F0F61A9CA0BD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8474" y="0"/>
            <a:ext cx="2941955" cy="237978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FEB71C-4617-8FC2-EC32-BB4860015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9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BB8A-A337-EE6E-9B0F-801CF3B2C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UCPR é eleita a melhor universidade privada do Paraná - Marista">
            <a:extLst>
              <a:ext uri="{FF2B5EF4-FFF2-40B4-BE49-F238E27FC236}">
                <a16:creationId xmlns:a16="http://schemas.microsoft.com/office/drawing/2014/main" id="{AC3652A4-97CC-D090-0C34-FC3A6AB2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46" y="0"/>
            <a:ext cx="4230727" cy="237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9DCE67-A8AF-8675-1E9A-4F79A4284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7C709FE3-A609-A2F1-0746-A5C14B4475F4}"/>
              </a:ext>
            </a:extLst>
          </p:cNvPr>
          <p:cNvGrpSpPr/>
          <p:nvPr/>
        </p:nvGrpSpPr>
        <p:grpSpPr>
          <a:xfrm>
            <a:off x="561571" y="1440781"/>
            <a:ext cx="10409348" cy="4004388"/>
            <a:chOff x="865074" y="-1223550"/>
            <a:chExt cx="10409348" cy="4004388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1AC46BA2-5D89-32D5-4626-E1EF8A675026}"/>
                </a:ext>
              </a:extLst>
            </p:cNvPr>
            <p:cNvSpPr txBox="1"/>
            <p:nvPr/>
          </p:nvSpPr>
          <p:spPr>
            <a:xfrm>
              <a:off x="865074" y="-1223550"/>
              <a:ext cx="311335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PUCPR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CURITIBA - BRESIL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0080686C-C134-5C3E-9A63-045DBD0D3E59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28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Q1: de mi-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février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à fin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juin</a:t>
              </a:r>
              <a:endParaRPr lang="en-US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Frais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administratifs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: 40€ environ</a:t>
              </a: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Bon encadrement international / Centre de réalité étendue pour recherche ou stage / Programme modulable / Cours de portugais proposés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D811A378-BDF9-F37E-032A-131586010877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B1A0BF1-7C75-2199-AFD8-5808AA1D4691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65E16BAA-9A3C-285A-7315-3E767909CDC4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03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0AE50FE-50E1-DFC0-B370-7D7DC7F43CEF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Digital Games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Design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Digital production (BA – 4 </a:t>
            </a:r>
            <a:r>
              <a:rPr lang="fr-FR" dirty="0" err="1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years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Portugais / 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Portugais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347638-F453-C10C-8269-D1F88DF3D6BC}"/>
              </a:ext>
            </a:extLst>
          </p:cNvPr>
          <p:cNvSpPr txBox="1"/>
          <p:nvPr/>
        </p:nvSpPr>
        <p:spPr>
          <a:xfrm>
            <a:off x="3674924" y="58461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https://www.pucpr.br/</a:t>
            </a:r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</a:rPr>
              <a:t> 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2056" name="Picture 8" descr="Centro de Realidade Estendida é inaugurado com destaque ao trabalho  desenvolvido por nossos estudantes e professores - Portal de Jogos Digitais  PUCPR">
            <a:extLst>
              <a:ext uri="{FF2B5EF4-FFF2-40B4-BE49-F238E27FC236}">
                <a16:creationId xmlns:a16="http://schemas.microsoft.com/office/drawing/2014/main" id="{4A8141F4-8858-01EF-B3C9-19A593E2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55" y="-7552"/>
            <a:ext cx="3175756" cy="238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D181DBF-19D8-6F6C-5704-E13375951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E514E-A23E-116A-63FB-521BA21A8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302C1T5#yIS1 ">
            <a:extLst>
              <a:ext uri="{FF2B5EF4-FFF2-40B4-BE49-F238E27FC236}">
                <a16:creationId xmlns:a16="http://schemas.microsoft.com/office/drawing/2014/main" id="{F716FE92-83B6-52BD-6AE1-C996D8EECD87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0522" y="-7552"/>
            <a:ext cx="3746006" cy="23809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184B93-0D62-174F-A71B-196294B4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7479A5BC-846A-417D-96EE-C043F6FB1D17}"/>
              </a:ext>
            </a:extLst>
          </p:cNvPr>
          <p:cNvGrpSpPr/>
          <p:nvPr/>
        </p:nvGrpSpPr>
        <p:grpSpPr>
          <a:xfrm>
            <a:off x="561571" y="1440781"/>
            <a:ext cx="10409348" cy="3761564"/>
            <a:chOff x="865074" y="-1223550"/>
            <a:chExt cx="10409348" cy="3761564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9E6E726-1E54-1EFB-261E-F7373072CCE6}"/>
                </a:ext>
              </a:extLst>
            </p:cNvPr>
            <p:cNvSpPr txBox="1"/>
            <p:nvPr/>
          </p:nvSpPr>
          <p:spPr>
            <a:xfrm>
              <a:off x="865074" y="-1223550"/>
              <a:ext cx="376417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COLLEGE AHUNTSIC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MONTREAL - CA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7F7D6CFD-43C2-367C-D8C6-8BAFCD566E51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Logement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 possible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en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résidence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Philosophie proche de la HEAJ / Pédagogie par projet / Campus « à l’américaine » mais taille humaine / Infrastructures complètes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87BE424F-B0F2-24FE-2FF8-947BD1376CBD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1A89DC0-943B-3EE6-3C0A-B0D5CA88E608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88F16259-7FB9-EE9E-7968-60705FE3FAC6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04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97C187F-6374-4C00-6F52-1E46A73D5A1D}"/>
              </a:ext>
            </a:extLst>
          </p:cNvPr>
          <p:cNvSpPr txBox="1"/>
          <p:nvPr/>
        </p:nvSpPr>
        <p:spPr>
          <a:xfrm>
            <a:off x="580540" y="2617022"/>
            <a:ext cx="521195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Graphisme (DEC)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 (et anglais)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FC191D-BF09-CFCF-6117-18B0D1F52230}"/>
              </a:ext>
            </a:extLst>
          </p:cNvPr>
          <p:cNvSpPr txBox="1"/>
          <p:nvPr/>
        </p:nvSpPr>
        <p:spPr>
          <a:xfrm>
            <a:off x="3186518" y="58461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https://www.collegeahuntsic.qc.ca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3" name="Image 2" descr="P304C3T5#yIS1 ">
            <a:extLst>
              <a:ext uri="{FF2B5EF4-FFF2-40B4-BE49-F238E27FC236}">
                <a16:creationId xmlns:a16="http://schemas.microsoft.com/office/drawing/2014/main" id="{195A3FC9-232A-B2AE-8E07-53BA25829F75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43505" y="-21785"/>
            <a:ext cx="3569574" cy="23952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1D015C-ADC9-F6DB-08C3-B6F94CFB5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DE8F9-BF2C-64A6-730C-D5E2E887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E95FD8D-D11B-833E-F84D-3EC3D5377E69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0522" y="-12456"/>
            <a:ext cx="3771886" cy="23858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C27AAE4-DC5E-3B6E-F939-611504B6D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143807B0-878E-F771-3A05-C84971356E31}"/>
              </a:ext>
            </a:extLst>
          </p:cNvPr>
          <p:cNvGrpSpPr/>
          <p:nvPr/>
        </p:nvGrpSpPr>
        <p:grpSpPr>
          <a:xfrm>
            <a:off x="561571" y="1440781"/>
            <a:ext cx="10409348" cy="4038563"/>
            <a:chOff x="865074" y="-1223550"/>
            <a:chExt cx="10409348" cy="4038563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000B00F-7C53-FB6D-E097-55DF02659384}"/>
                </a:ext>
              </a:extLst>
            </p:cNvPr>
            <p:cNvSpPr txBox="1"/>
            <p:nvPr/>
          </p:nvSpPr>
          <p:spPr>
            <a:xfrm>
              <a:off x="865074" y="-1223550"/>
              <a:ext cx="21836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ULAVAL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QUEBEC - CA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A78ED00E-7AD5-7AA8-8628-191E2CC17DA3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</a:t>
              </a:r>
            </a:p>
            <a:p>
              <a:pPr algn="just"/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Possibilité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loger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sur le campus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d’ULaval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dehors du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centre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Université renommée / Cours au centre de Québec (le reste du campus est en dehors) / Petites classes / Possibilité de participer à des concours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98C567D5-D55D-CAC0-ED70-29398FA0D0D3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2460FF-FAAD-2BC5-E392-BEF164097BEE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166DC3ED-A883-D915-D15E-073A3F090748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05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6266D1B-E362-8B59-C5B3-CFA047C7D99E}"/>
              </a:ext>
            </a:extLst>
          </p:cNvPr>
          <p:cNvSpPr txBox="1"/>
          <p:nvPr/>
        </p:nvSpPr>
        <p:spPr>
          <a:xfrm>
            <a:off x="580540" y="2617022"/>
            <a:ext cx="5211957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Art et science de l’animation 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D8FFEE-A801-49E5-6FE4-09A0C09CEF30}"/>
              </a:ext>
            </a:extLst>
          </p:cNvPr>
          <p:cNvSpPr txBox="1"/>
          <p:nvPr/>
        </p:nvSpPr>
        <p:spPr>
          <a:xfrm>
            <a:off x="4543848" y="58461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www.ulaval.ca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A47A5D-8617-02A2-A8CD-9381A48B050E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88174" y="0"/>
            <a:ext cx="2772983" cy="237343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A9C4DE-2C51-661A-94C5-C0C5AA73B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29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7B5BB-8A82-D256-80DF-F5D0BC802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348C1T8#yIS1 ">
            <a:extLst>
              <a:ext uri="{FF2B5EF4-FFF2-40B4-BE49-F238E27FC236}">
                <a16:creationId xmlns:a16="http://schemas.microsoft.com/office/drawing/2014/main" id="{EFA6A19D-4D6B-CFC9-9C13-0CF3BEF4039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0522" y="0"/>
            <a:ext cx="3235571" cy="23841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D17C063-372E-AB90-B47C-B574D4867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CAC1E855-8DE1-214A-1BE2-8B57B5F4B869}"/>
              </a:ext>
            </a:extLst>
          </p:cNvPr>
          <p:cNvGrpSpPr/>
          <p:nvPr/>
        </p:nvGrpSpPr>
        <p:grpSpPr>
          <a:xfrm>
            <a:off x="561571" y="1440781"/>
            <a:ext cx="10409348" cy="3484565"/>
            <a:chOff x="865074" y="-1223550"/>
            <a:chExt cx="10409348" cy="3484565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1797FADE-FCC7-2D52-420E-9EDC295EDBA7}"/>
                </a:ext>
              </a:extLst>
            </p:cNvPr>
            <p:cNvSpPr txBox="1"/>
            <p:nvPr/>
          </p:nvSpPr>
          <p:spPr>
            <a:xfrm>
              <a:off x="865074" y="-1223550"/>
              <a:ext cx="20986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UREGINA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REGINA - CA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217BAA81-7964-1F1D-3DF5-38CD7BE69810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1 à 2 places</a:t>
              </a:r>
            </a:p>
            <a:p>
              <a:pPr algn="just"/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Possibilité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de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loger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sur le campus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Seul partenaire anglophone au Canada / Campus à l’américaine 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AFD1749F-5D76-56E3-D2D7-85936459E45F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3882DB-A151-4BA6-A4D0-86DEB212C1A4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AC1B28E3-C59A-761D-609E-79FF043ABF73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06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0DFA2022-6F92-A52B-E6C5-445B726FF9D6}"/>
              </a:ext>
            </a:extLst>
          </p:cNvPr>
          <p:cNvSpPr txBox="1"/>
          <p:nvPr/>
        </p:nvSpPr>
        <p:spPr>
          <a:xfrm>
            <a:off x="580540" y="2617022"/>
            <a:ext cx="5211957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4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en-US" dirty="0"/>
              <a:t>Media, Arts, and Performance (Creative </a:t>
            </a:r>
          </a:p>
          <a:p>
            <a:r>
              <a:rPr lang="en-US" dirty="0"/>
              <a:t>Technologies) </a:t>
            </a:r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(BA)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Anglais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C85C50-9DB7-D0C3-D0A6-20A5AADC70B3}"/>
              </a:ext>
            </a:extLst>
          </p:cNvPr>
          <p:cNvSpPr txBox="1"/>
          <p:nvPr/>
        </p:nvSpPr>
        <p:spPr>
          <a:xfrm>
            <a:off x="4023952" y="5780838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DIN 2014" panose="020B0504020202020204" pitchFamily="34" charset="0"/>
                <a:ea typeface="DIN 2014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https://www.uregina.ca/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3" name="Image 2" descr="P350C3T8#yIS1 ">
            <a:extLst>
              <a:ext uri="{FF2B5EF4-FFF2-40B4-BE49-F238E27FC236}">
                <a16:creationId xmlns:a16="http://schemas.microsoft.com/office/drawing/2014/main" id="{5A1FCA25-CE92-9EF2-6CC1-9B6EE73B947A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25576" y="-16085"/>
            <a:ext cx="3277033" cy="240028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8C34ED-8B2F-859C-D7F9-38DE715CA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BC25F-E4D2-A83A-A3AC-D547D95DA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323C5T6#yIS1 ">
            <a:extLst>
              <a:ext uri="{FF2B5EF4-FFF2-40B4-BE49-F238E27FC236}">
                <a16:creationId xmlns:a16="http://schemas.microsoft.com/office/drawing/2014/main" id="{D2D7B0F9-1C24-2C0E-8E56-682F59AE6462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0642" y="0"/>
            <a:ext cx="3822316" cy="2373438"/>
          </a:xfrm>
          <a:prstGeom prst="rect">
            <a:avLst/>
          </a:prstGeom>
        </p:spPr>
      </p:pic>
      <p:pic>
        <p:nvPicPr>
          <p:cNvPr id="7" name="Image 6" descr="P318C1T6#yIS1 ">
            <a:extLst>
              <a:ext uri="{FF2B5EF4-FFF2-40B4-BE49-F238E27FC236}">
                <a16:creationId xmlns:a16="http://schemas.microsoft.com/office/drawing/2014/main" id="{1422CBF6-FD4A-33B2-7208-ED925D4FDFF0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0521" y="0"/>
            <a:ext cx="2227757" cy="237343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D56788-B7AB-0670-4381-7DF607F6C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118" y="5144347"/>
            <a:ext cx="1225029" cy="1225029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1C84F266-F2F4-B79D-3A55-CE4383AFDE00}"/>
              </a:ext>
            </a:extLst>
          </p:cNvPr>
          <p:cNvGrpSpPr/>
          <p:nvPr/>
        </p:nvGrpSpPr>
        <p:grpSpPr>
          <a:xfrm>
            <a:off x="561571" y="1440781"/>
            <a:ext cx="10409348" cy="4315562"/>
            <a:chOff x="865074" y="-1223550"/>
            <a:chExt cx="10409348" cy="431556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534B6D2E-BDE0-77BF-6A33-4B08DF9CD52A}"/>
                </a:ext>
              </a:extLst>
            </p:cNvPr>
            <p:cNvSpPr txBox="1"/>
            <p:nvPr/>
          </p:nvSpPr>
          <p:spPr>
            <a:xfrm>
              <a:off x="865074" y="-1223550"/>
              <a:ext cx="26532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NAD / UQAC</a:t>
              </a:r>
            </a:p>
            <a:p>
              <a:r>
                <a:rPr lang="en-US" sz="2800" b="1" dirty="0"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MONTREAL - CA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8383AC4E-242D-8906-AF14-0C99A0FC3265}"/>
                </a:ext>
              </a:extLst>
            </p:cNvPr>
            <p:cNvSpPr txBox="1"/>
            <p:nvPr/>
          </p:nvSpPr>
          <p:spPr>
            <a:xfrm>
              <a:off x="5941719" y="-47309"/>
              <a:ext cx="533270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Infos </a:t>
              </a:r>
              <a:r>
                <a:rPr lang="en-US" b="1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utiles</a:t>
              </a:r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2 places pour le Bachelor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Tech art : campus de Sherbrooke</a:t>
              </a:r>
            </a:p>
            <a:p>
              <a:pPr algn="just"/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Sur </a:t>
              </a:r>
              <a:r>
                <a:rPr lang="en-US" dirty="0" err="1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sélection</a:t>
              </a:r>
              <a:r>
                <a:rPr lang="en-US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 pour le DESS / Double diplôme</a:t>
              </a:r>
            </a:p>
            <a:p>
              <a:pPr algn="just"/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Frais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administratifs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IN 2014" panose="020B0504020202020204" pitchFamily="34" charset="0"/>
                  <a:ea typeface="DIN 2014" panose="020B0504020202020204" pitchFamily="34" charset="0"/>
                  <a:cs typeface="Arial" charset="0"/>
                </a:rPr>
                <a:t>: 400 CAD environ</a:t>
              </a:r>
            </a:p>
            <a:p>
              <a:pPr algn="just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en-US" b="1" dirty="0">
                  <a:latin typeface="DIN 2014" panose="020B0504020202020204" pitchFamily="34" charset="0"/>
                  <a:ea typeface="DIN 2014" panose="020B0504020202020204" pitchFamily="34" charset="0"/>
                  <a:cs typeface="Arial" panose="020B0604020202020204" pitchFamily="34" charset="0"/>
                </a:rPr>
                <a:t>Les plus:</a:t>
              </a:r>
            </a:p>
            <a:p>
              <a:pPr algn="just"/>
              <a:r>
                <a:rPr lang="fr-FR" dirty="0">
                  <a:latin typeface="DIN 2014" panose="020B0504020202020204" pitchFamily="34" charset="0"/>
                  <a:ea typeface="DIN 2014" panose="020B0504020202020204" pitchFamily="34" charset="0"/>
                </a:rPr>
                <a:t>Equipement et projets de haute qualité / Petites classes / Liens avec l'industrie / Campus uniquement dédié à la 3D et au JV</a:t>
              </a:r>
              <a:endPara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DIN 2014" panose="020B0504020202020204" pitchFamily="34" charset="0"/>
                <a:ea typeface="DIN 2014" panose="020B0504020202020204" pitchFamily="34" charset="0"/>
                <a:cs typeface="Arial" charset="0"/>
              </a:endParaRP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DFC54998-4DE3-7E70-ADAE-4C5B23094027}"/>
              </a:ext>
            </a:extLst>
          </p:cNvPr>
          <p:cNvGrpSpPr/>
          <p:nvPr/>
        </p:nvGrpSpPr>
        <p:grpSpPr>
          <a:xfrm>
            <a:off x="5091935" y="612531"/>
            <a:ext cx="957174" cy="954382"/>
            <a:chOff x="10015728" y="0"/>
            <a:chExt cx="2176272" cy="21762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99125A-FFAE-2E38-4B8B-57BA50C8047C}"/>
                </a:ext>
              </a:extLst>
            </p:cNvPr>
            <p:cNvSpPr/>
            <p:nvPr/>
          </p:nvSpPr>
          <p:spPr>
            <a:xfrm>
              <a:off x="10015728" y="0"/>
              <a:ext cx="2176272" cy="2176272"/>
            </a:xfrm>
            <a:prstGeom prst="rect">
              <a:avLst/>
            </a:prstGeom>
            <a:solidFill>
              <a:srgbClr val="DA31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1CD97BB5-8654-605E-C185-D5923E50294C}"/>
                </a:ext>
              </a:extLst>
            </p:cNvPr>
            <p:cNvSpPr txBox="1"/>
            <p:nvPr/>
          </p:nvSpPr>
          <p:spPr>
            <a:xfrm>
              <a:off x="10245184" y="272527"/>
              <a:ext cx="1717362" cy="1614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07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3E339C6-2A55-C5B5-00D4-B40C85D476E7}"/>
              </a:ext>
            </a:extLst>
          </p:cNvPr>
          <p:cNvSpPr txBox="1"/>
          <p:nvPr/>
        </p:nvSpPr>
        <p:spPr>
          <a:xfrm>
            <a:off x="580540" y="2617022"/>
            <a:ext cx="521195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Programmes d’échange (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  <a:hlinkClick r:id="rId5"/>
              </a:rPr>
              <a:t>lien</a:t>
            </a:r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Création 3D pour le cinéma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Création 3D pour le jeu vidéo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Création 3D pour le jeu vidéo / Arts techniques (BA)</a:t>
            </a:r>
          </a:p>
          <a:p>
            <a:r>
              <a:rPr lang="fr-FR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Design de jeu vidéo narratif (DESS – 1 an – double diplôme)</a:t>
            </a:r>
          </a:p>
          <a:p>
            <a:endParaRPr lang="fr-FR" dirty="0">
              <a:latin typeface="DIN 2014" panose="020B0504020202020204" pitchFamily="34" charset="0"/>
              <a:ea typeface="DIN 2014" panose="020B05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d’enseignement: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</a:t>
            </a:r>
          </a:p>
          <a:p>
            <a:pPr>
              <a:spcBef>
                <a:spcPts val="600"/>
              </a:spcBef>
            </a:pPr>
            <a:r>
              <a:rPr lang="fr-BE" b="1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Langue principale:</a:t>
            </a:r>
          </a:p>
          <a:p>
            <a:r>
              <a:rPr lang="fr-BE" dirty="0">
                <a:latin typeface="DIN 2014" panose="020B0504020202020204" pitchFamily="34" charset="0"/>
                <a:ea typeface="DIN 2014" panose="020B0504020202020204" pitchFamily="34" charset="0"/>
                <a:cs typeface="Arial" panose="020B0604020202020204" pitchFamily="34" charset="0"/>
              </a:rPr>
              <a:t>Français (et anglais)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A7C74E-E298-1F38-5B0D-D078F8D3667E}"/>
              </a:ext>
            </a:extLst>
          </p:cNvPr>
          <p:cNvSpPr txBox="1"/>
          <p:nvPr/>
        </p:nvSpPr>
        <p:spPr>
          <a:xfrm>
            <a:off x="4876357" y="5846156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DIN 2014" panose="020B0504020202020204" pitchFamily="34" charset="0"/>
                <a:ea typeface="DIN 2014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www.nad.ca</a:t>
            </a:r>
            <a:endParaRPr lang="fr-BE" sz="2800" dirty="0">
              <a:latin typeface="DIN 2014" panose="020B0504020202020204" pitchFamily="34" charset="0"/>
              <a:ea typeface="DIN 2014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4EBB9F-6A5F-A0CF-DD0B-8DC134D3B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0" y="56923"/>
            <a:ext cx="1707217" cy="12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3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HEAJ" id="{0BC91482-E3C7-3B4F-83C6-AD44AD51B677}" vid="{BFB44F84-FDFB-014A-83AF-B161A97D8DC5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5B3E43701C943950F8480DB430D27" ma:contentTypeVersion="22" ma:contentTypeDescription="Crée un document." ma:contentTypeScope="" ma:versionID="d47843c82ba42933fc9f864263bf9709">
  <xsd:schema xmlns:xsd="http://www.w3.org/2001/XMLSchema" xmlns:xs="http://www.w3.org/2001/XMLSchema" xmlns:p="http://schemas.microsoft.com/office/2006/metadata/properties" xmlns:ns2="85c7bbf3-0e38-4d7d-b507-f95124383dd8" xmlns:ns3="a7fb6948-ae8a-4c43-aa3d-f7bd8071706a" targetNamespace="http://schemas.microsoft.com/office/2006/metadata/properties" ma:root="true" ma:fieldsID="4e22d9d99e0b1b0b37c8428f943ec6cd" ns2:_="" ns3:_="">
    <xsd:import namespace="85c7bbf3-0e38-4d7d-b507-f95124383dd8"/>
    <xsd:import namespace="a7fb6948-ae8a-4c43-aa3d-f7bd807170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_x00b0_dordre" minOccurs="0"/>
                <xsd:element ref="ns2:Num_x00e9_rodordr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7bbf3-0e38-4d7d-b507-f95124383d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b18f09e8-3c2b-4a33-8429-ed1fd952a1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_x00b0_dordre" ma:index="24" nillable="true" ma:displayName="N° d'ordre" ma:decimals="0" ma:default="1" ma:format="Dropdown" ma:internalName="N_x00b0_dordre" ma:percentage="FALSE">
      <xsd:simpleType>
        <xsd:restriction base="dms:Number"/>
      </xsd:simpleType>
    </xsd:element>
    <xsd:element name="Num_x00e9_rodordre" ma:index="25" nillable="true" ma:displayName="Numéro d'ordre" ma:format="Dropdown" ma:internalName="Num_x00e9_rodordre" ma:percentage="FALSE">
      <xsd:simpleType>
        <xsd:restriction base="dms:Number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b6948-ae8a-4c43-aa3d-f7bd8071706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370997-5371-4794-88af-7eabb4380b76}" ma:internalName="TaxCatchAll" ma:showField="CatchAllData" ma:web="a7fb6948-ae8a-4c43-aa3d-f7bd807170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fb6948-ae8a-4c43-aa3d-f7bd8071706a" xsi:nil="true"/>
    <N_x00b0_dordre xmlns="85c7bbf3-0e38-4d7d-b507-f95124383dd8">1</N_x00b0_dordre>
    <lcf76f155ced4ddcb4097134ff3c332f xmlns="85c7bbf3-0e38-4d7d-b507-f95124383dd8">
      <Terms xmlns="http://schemas.microsoft.com/office/infopath/2007/PartnerControls"/>
    </lcf76f155ced4ddcb4097134ff3c332f>
    <Num_x00e9_rodordre xmlns="85c7bbf3-0e38-4d7d-b507-f95124383dd8" xsi:nil="true"/>
  </documentManagement>
</p:properties>
</file>

<file path=customXml/itemProps1.xml><?xml version="1.0" encoding="utf-8"?>
<ds:datastoreItem xmlns:ds="http://schemas.openxmlformats.org/officeDocument/2006/customXml" ds:itemID="{24FAABA8-CDB6-4BE5-84F8-C0283095FF42}"/>
</file>

<file path=customXml/itemProps2.xml><?xml version="1.0" encoding="utf-8"?>
<ds:datastoreItem xmlns:ds="http://schemas.openxmlformats.org/officeDocument/2006/customXml" ds:itemID="{273AE804-F341-4FDD-8126-DD401AEE237A}"/>
</file>

<file path=customXml/itemProps3.xml><?xml version="1.0" encoding="utf-8"?>
<ds:datastoreItem xmlns:ds="http://schemas.openxmlformats.org/officeDocument/2006/customXml" ds:itemID="{A2394DBC-FC5E-46FF-A687-2D21BF381C07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Presentation_HEAJ</Template>
  <TotalTime>1296</TotalTime>
  <Words>2645</Words>
  <Application>Microsoft Office PowerPoint</Application>
  <PresentationFormat>Grand écran</PresentationFormat>
  <Paragraphs>882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Aptos Narrow</vt:lpstr>
      <vt:lpstr>Arial</vt:lpstr>
      <vt:lpstr>Calibri</vt:lpstr>
      <vt:lpstr>Calibri Light</vt:lpstr>
      <vt:lpstr>DIN 2014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Se7en</dc:creator>
  <cp:lastModifiedBy>Gretchen BRANDT</cp:lastModifiedBy>
  <cp:revision>1</cp:revision>
  <dcterms:created xsi:type="dcterms:W3CDTF">2018-10-31T09:30:13Z</dcterms:created>
  <dcterms:modified xsi:type="dcterms:W3CDTF">2025-11-14T12:32:24Z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0x01010095D5B3E43701C943950F8480DB430D27</vt:lpwstr>
  </property>
</Properties>
</file>